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62" r:id="rId5"/>
    <p:sldId id="267" r:id="rId6"/>
    <p:sldId id="268" r:id="rId7"/>
    <p:sldId id="259" r:id="rId8"/>
    <p:sldId id="266" r:id="rId9"/>
    <p:sldId id="260" r:id="rId10"/>
    <p:sldId id="261" r:id="rId11"/>
    <p:sldId id="258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BB96C-81F6-4862-8E15-BE47BD21F137}" v="408" dt="2018-11-05T19:31:27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on Barnes" userId="b8a581c3-927c-4623-bba1-48352b59f87f" providerId="ADAL" clId="{B9ABB96C-81F6-4862-8E15-BE47BD21F137}"/>
    <pc:docChg chg="undo redo custSel mod addSld delSld modSld sldOrd">
      <pc:chgData name="Alyson Barnes" userId="b8a581c3-927c-4623-bba1-48352b59f87f" providerId="ADAL" clId="{B9ABB96C-81F6-4862-8E15-BE47BD21F137}" dt="2018-11-05T19:31:27.373" v="1988" actId="20577"/>
      <pc:docMkLst>
        <pc:docMk/>
      </pc:docMkLst>
      <pc:sldChg chg="addSp delSp modSp add mod setBg">
        <pc:chgData name="Alyson Barnes" userId="b8a581c3-927c-4623-bba1-48352b59f87f" providerId="ADAL" clId="{B9ABB96C-81F6-4862-8E15-BE47BD21F137}" dt="2018-11-05T18:49:20.154" v="584" actId="14100"/>
        <pc:sldMkLst>
          <pc:docMk/>
          <pc:sldMk cId="716077422" sldId="257"/>
        </pc:sldMkLst>
        <pc:spChg chg="mod">
          <ac:chgData name="Alyson Barnes" userId="b8a581c3-927c-4623-bba1-48352b59f87f" providerId="ADAL" clId="{B9ABB96C-81F6-4862-8E15-BE47BD21F137}" dt="2018-11-05T18:48:41.405" v="543" actId="20577"/>
          <ac:spMkLst>
            <pc:docMk/>
            <pc:sldMk cId="716077422" sldId="257"/>
            <ac:spMk id="2" creationId="{6EEE630F-A7F3-4543-B8BD-CEDF1EB74465}"/>
          </ac:spMkLst>
        </pc:spChg>
        <pc:spChg chg="del">
          <ac:chgData name="Alyson Barnes" userId="b8a581c3-927c-4623-bba1-48352b59f87f" providerId="ADAL" clId="{B9ABB96C-81F6-4862-8E15-BE47BD21F137}" dt="2018-11-05T18:31:20.881" v="29"/>
          <ac:spMkLst>
            <pc:docMk/>
            <pc:sldMk cId="716077422" sldId="257"/>
            <ac:spMk id="3" creationId="{F067F90A-C1A1-4826-8D86-A2864D2850BD}"/>
          </ac:spMkLst>
        </pc:spChg>
        <pc:spChg chg="add mod ord">
          <ac:chgData name="Alyson Barnes" userId="b8a581c3-927c-4623-bba1-48352b59f87f" providerId="ADAL" clId="{B9ABB96C-81F6-4862-8E15-BE47BD21F137}" dt="2018-11-05T18:49:20.154" v="584" actId="14100"/>
          <ac:spMkLst>
            <pc:docMk/>
            <pc:sldMk cId="716077422" sldId="257"/>
            <ac:spMk id="4" creationId="{AFA0EF12-5A0A-46A3-B10F-3AFA7978F9D1}"/>
          </ac:spMkLst>
        </pc:spChg>
        <pc:spChg chg="add del mod">
          <ac:chgData name="Alyson Barnes" userId="b8a581c3-927c-4623-bba1-48352b59f87f" providerId="ADAL" clId="{B9ABB96C-81F6-4862-8E15-BE47BD21F137}" dt="2018-11-05T18:31:41.375" v="30" actId="931"/>
          <ac:spMkLst>
            <pc:docMk/>
            <pc:sldMk cId="716077422" sldId="257"/>
            <ac:spMk id="5" creationId="{26CA621E-C6D7-470A-8871-D34AC1C61655}"/>
          </ac:spMkLst>
        </pc:spChg>
        <pc:spChg chg="add mod">
          <ac:chgData name="Alyson Barnes" userId="b8a581c3-927c-4623-bba1-48352b59f87f" providerId="ADAL" clId="{B9ABB96C-81F6-4862-8E15-BE47BD21F137}" dt="2018-11-05T18:32:02.315" v="33" actId="26606"/>
          <ac:spMkLst>
            <pc:docMk/>
            <pc:sldMk cId="716077422" sldId="257"/>
            <ac:spMk id="8" creationId="{C31C68A0-35C5-48B3-83DB-2FC45DAA1DD8}"/>
          </ac:spMkLst>
        </pc:spChg>
        <pc:spChg chg="add">
          <ac:chgData name="Alyson Barnes" userId="b8a581c3-927c-4623-bba1-48352b59f87f" providerId="ADAL" clId="{B9ABB96C-81F6-4862-8E15-BE47BD21F137}" dt="2018-11-05T18:32:02.315" v="33" actId="26606"/>
          <ac:spMkLst>
            <pc:docMk/>
            <pc:sldMk cId="716077422" sldId="257"/>
            <ac:spMk id="15" creationId="{50F21DC9-D0AC-495C-8CC8-D5DDF8C11C22}"/>
          </ac:spMkLst>
        </pc:spChg>
        <pc:spChg chg="add">
          <ac:chgData name="Alyson Barnes" userId="b8a581c3-927c-4623-bba1-48352b59f87f" providerId="ADAL" clId="{B9ABB96C-81F6-4862-8E15-BE47BD21F137}" dt="2018-11-05T18:32:02.315" v="33" actId="26606"/>
          <ac:spMkLst>
            <pc:docMk/>
            <pc:sldMk cId="716077422" sldId="257"/>
            <ac:spMk id="21" creationId="{E5BFA26E-489A-4B7D-886F-E987CE38EA8E}"/>
          </ac:spMkLst>
        </pc:spChg>
        <pc:spChg chg="add">
          <ac:chgData name="Alyson Barnes" userId="b8a581c3-927c-4623-bba1-48352b59f87f" providerId="ADAL" clId="{B9ABB96C-81F6-4862-8E15-BE47BD21F137}" dt="2018-11-05T18:32:02.315" v="33" actId="26606"/>
          <ac:spMkLst>
            <pc:docMk/>
            <pc:sldMk cId="716077422" sldId="257"/>
            <ac:spMk id="23" creationId="{05AFFBBB-C5BF-4216-831E-944F8EA42DCD}"/>
          </ac:spMkLst>
        </pc:spChg>
        <pc:grpChg chg="add">
          <ac:chgData name="Alyson Barnes" userId="b8a581c3-927c-4623-bba1-48352b59f87f" providerId="ADAL" clId="{B9ABB96C-81F6-4862-8E15-BE47BD21F137}" dt="2018-11-05T18:32:02.315" v="33" actId="26606"/>
          <ac:grpSpMkLst>
            <pc:docMk/>
            <pc:sldMk cId="716077422" sldId="257"/>
            <ac:grpSpMk id="25" creationId="{FBDFE9E7-1881-4A6C-947B-69FD1C22E9A7}"/>
          </ac:grpSpMkLst>
        </pc:grpChg>
        <pc:picChg chg="add mod">
          <ac:chgData name="Alyson Barnes" userId="b8a581c3-927c-4623-bba1-48352b59f87f" providerId="ADAL" clId="{B9ABB96C-81F6-4862-8E15-BE47BD21F137}" dt="2018-11-05T18:32:02.315" v="33" actId="26606"/>
          <ac:picMkLst>
            <pc:docMk/>
            <pc:sldMk cId="716077422" sldId="257"/>
            <ac:picMk id="7" creationId="{5CE24C95-746F-407F-B941-7FB6A66576D1}"/>
          </ac:picMkLst>
        </pc:picChg>
        <pc:picChg chg="add">
          <ac:chgData name="Alyson Barnes" userId="b8a581c3-927c-4623-bba1-48352b59f87f" providerId="ADAL" clId="{B9ABB96C-81F6-4862-8E15-BE47BD21F137}" dt="2018-11-05T18:32:02.315" v="33" actId="26606"/>
          <ac:picMkLst>
            <pc:docMk/>
            <pc:sldMk cId="716077422" sldId="257"/>
            <ac:picMk id="13" creationId="{BF7680B5-1A78-4401-BA9A-78832F0FD90E}"/>
          </ac:picMkLst>
        </pc:picChg>
        <pc:picChg chg="add">
          <ac:chgData name="Alyson Barnes" userId="b8a581c3-927c-4623-bba1-48352b59f87f" providerId="ADAL" clId="{B9ABB96C-81F6-4862-8E15-BE47BD21F137}" dt="2018-11-05T18:32:02.315" v="33" actId="26606"/>
          <ac:picMkLst>
            <pc:docMk/>
            <pc:sldMk cId="716077422" sldId="257"/>
            <ac:picMk id="19" creationId="{E4E78000-301F-4983-ACD5-7F50C0C3F592}"/>
          </ac:picMkLst>
        </pc:picChg>
        <pc:picChg chg="add">
          <ac:chgData name="Alyson Barnes" userId="b8a581c3-927c-4623-bba1-48352b59f87f" providerId="ADAL" clId="{B9ABB96C-81F6-4862-8E15-BE47BD21F137}" dt="2018-11-05T18:32:02.315" v="33" actId="26606"/>
          <ac:picMkLst>
            <pc:docMk/>
            <pc:sldMk cId="716077422" sldId="257"/>
            <ac:picMk id="29" creationId="{B262441E-F18B-4164-AB11-729ED451D441}"/>
          </ac:picMkLst>
        </pc:picChg>
        <pc:picChg chg="add">
          <ac:chgData name="Alyson Barnes" userId="b8a581c3-927c-4623-bba1-48352b59f87f" providerId="ADAL" clId="{B9ABB96C-81F6-4862-8E15-BE47BD21F137}" dt="2018-11-05T18:32:02.315" v="33" actId="26606"/>
          <ac:picMkLst>
            <pc:docMk/>
            <pc:sldMk cId="716077422" sldId="257"/>
            <ac:picMk id="31" creationId="{098439BA-B6B5-4F7C-AB0B-DB5A3C23A7A2}"/>
          </ac:picMkLst>
        </pc:picChg>
        <pc:cxnChg chg="add">
          <ac:chgData name="Alyson Barnes" userId="b8a581c3-927c-4623-bba1-48352b59f87f" providerId="ADAL" clId="{B9ABB96C-81F6-4862-8E15-BE47BD21F137}" dt="2018-11-05T18:32:02.315" v="33" actId="26606"/>
          <ac:cxnSpMkLst>
            <pc:docMk/>
            <pc:sldMk cId="716077422" sldId="257"/>
            <ac:cxnSpMk id="17" creationId="{A26B82D7-D05B-412B-9A0D-6430BCD1182D}"/>
          </ac:cxnSpMkLst>
        </pc:cxnChg>
        <pc:cxnChg chg="add">
          <ac:chgData name="Alyson Barnes" userId="b8a581c3-927c-4623-bba1-48352b59f87f" providerId="ADAL" clId="{B9ABB96C-81F6-4862-8E15-BE47BD21F137}" dt="2018-11-05T18:32:02.315" v="33" actId="26606"/>
          <ac:cxnSpMkLst>
            <pc:docMk/>
            <pc:sldMk cId="716077422" sldId="257"/>
            <ac:cxnSpMk id="33" creationId="{C5D0DBD0-0229-4D4F-86DC-68C22F988179}"/>
          </ac:cxnSpMkLst>
        </pc:cxnChg>
      </pc:sldChg>
      <pc:sldChg chg="addSp delSp modSp add ord modAnim">
        <pc:chgData name="Alyson Barnes" userId="b8a581c3-927c-4623-bba1-48352b59f87f" providerId="ADAL" clId="{B9ABB96C-81F6-4862-8E15-BE47BD21F137}" dt="2018-11-05T19:24:13.368" v="1863" actId="20577"/>
        <pc:sldMkLst>
          <pc:docMk/>
          <pc:sldMk cId="3502640116" sldId="258"/>
        </pc:sldMkLst>
        <pc:spChg chg="mod">
          <ac:chgData name="Alyson Barnes" userId="b8a581c3-927c-4623-bba1-48352b59f87f" providerId="ADAL" clId="{B9ABB96C-81F6-4862-8E15-BE47BD21F137}" dt="2018-11-05T18:32:40.254" v="53" actId="20577"/>
          <ac:spMkLst>
            <pc:docMk/>
            <pc:sldMk cId="3502640116" sldId="258"/>
            <ac:spMk id="2" creationId="{F4AD4E5D-83EB-4A71-8DDE-5958D88B32B7}"/>
          </ac:spMkLst>
        </pc:spChg>
        <pc:spChg chg="del">
          <ac:chgData name="Alyson Barnes" userId="b8a581c3-927c-4623-bba1-48352b59f87f" providerId="ADAL" clId="{B9ABB96C-81F6-4862-8E15-BE47BD21F137}" dt="2018-11-05T18:32:55.264" v="60"/>
          <ac:spMkLst>
            <pc:docMk/>
            <pc:sldMk cId="3502640116" sldId="258"/>
            <ac:spMk id="3" creationId="{169A1663-5B6F-4B2A-BE14-AA48808CE5F4}"/>
          </ac:spMkLst>
        </pc:spChg>
        <pc:spChg chg="del">
          <ac:chgData name="Alyson Barnes" userId="b8a581c3-927c-4623-bba1-48352b59f87f" providerId="ADAL" clId="{B9ABB96C-81F6-4862-8E15-BE47BD21F137}" dt="2018-11-05T18:32:55.264" v="60"/>
          <ac:spMkLst>
            <pc:docMk/>
            <pc:sldMk cId="3502640116" sldId="258"/>
            <ac:spMk id="4" creationId="{C3A9F95B-5747-46D5-8E31-2107A564687A}"/>
          </ac:spMkLst>
        </pc:spChg>
        <pc:spChg chg="add mod">
          <ac:chgData name="Alyson Barnes" userId="b8a581c3-927c-4623-bba1-48352b59f87f" providerId="ADAL" clId="{B9ABB96C-81F6-4862-8E15-BE47BD21F137}" dt="2018-11-05T19:24:13.368" v="1863" actId="20577"/>
          <ac:spMkLst>
            <pc:docMk/>
            <pc:sldMk cId="3502640116" sldId="258"/>
            <ac:spMk id="5" creationId="{E885E1D7-653C-4A61-8183-7E8349FC2BD1}"/>
          </ac:spMkLst>
        </pc:spChg>
      </pc:sldChg>
      <pc:sldChg chg="addSp delSp modSp add modAnim">
        <pc:chgData name="Alyson Barnes" userId="b8a581c3-927c-4623-bba1-48352b59f87f" providerId="ADAL" clId="{B9ABB96C-81F6-4862-8E15-BE47BD21F137}" dt="2018-11-05T18:38:29.455" v="120" actId="20577"/>
        <pc:sldMkLst>
          <pc:docMk/>
          <pc:sldMk cId="2612138779" sldId="259"/>
        </pc:sldMkLst>
        <pc:spChg chg="mod">
          <ac:chgData name="Alyson Barnes" userId="b8a581c3-927c-4623-bba1-48352b59f87f" providerId="ADAL" clId="{B9ABB96C-81F6-4862-8E15-BE47BD21F137}" dt="2018-11-05T18:32:49.659" v="59" actId="20577"/>
          <ac:spMkLst>
            <pc:docMk/>
            <pc:sldMk cId="2612138779" sldId="259"/>
            <ac:spMk id="2" creationId="{85293898-939D-4108-AFFC-186E0512EA56}"/>
          </ac:spMkLst>
        </pc:spChg>
        <pc:spChg chg="del">
          <ac:chgData name="Alyson Barnes" userId="b8a581c3-927c-4623-bba1-48352b59f87f" providerId="ADAL" clId="{B9ABB96C-81F6-4862-8E15-BE47BD21F137}" dt="2018-11-05T18:33:06.605" v="61"/>
          <ac:spMkLst>
            <pc:docMk/>
            <pc:sldMk cId="2612138779" sldId="259"/>
            <ac:spMk id="3" creationId="{B3D97575-A78F-4EC5-9747-C8AD5CADFF34}"/>
          </ac:spMkLst>
        </pc:spChg>
        <pc:spChg chg="del">
          <ac:chgData name="Alyson Barnes" userId="b8a581c3-927c-4623-bba1-48352b59f87f" providerId="ADAL" clId="{B9ABB96C-81F6-4862-8E15-BE47BD21F137}" dt="2018-11-05T18:33:06.605" v="61"/>
          <ac:spMkLst>
            <pc:docMk/>
            <pc:sldMk cId="2612138779" sldId="259"/>
            <ac:spMk id="4" creationId="{9A91EB66-B771-4B62-8BD8-D4AD60E135F6}"/>
          </ac:spMkLst>
        </pc:spChg>
        <pc:spChg chg="add del mod">
          <ac:chgData name="Alyson Barnes" userId="b8a581c3-927c-4623-bba1-48352b59f87f" providerId="ADAL" clId="{B9ABB96C-81F6-4862-8E15-BE47BD21F137}" dt="2018-11-05T18:38:29.455" v="120" actId="20577"/>
          <ac:spMkLst>
            <pc:docMk/>
            <pc:sldMk cId="2612138779" sldId="259"/>
            <ac:spMk id="5" creationId="{218EF437-A7F4-4B5C-8C57-AD784D82B868}"/>
          </ac:spMkLst>
        </pc:spChg>
        <pc:spChg chg="add mod">
          <ac:chgData name="Alyson Barnes" userId="b8a581c3-927c-4623-bba1-48352b59f87f" providerId="ADAL" clId="{B9ABB96C-81F6-4862-8E15-BE47BD21F137}" dt="2018-11-05T18:38:28.024" v="117" actId="27636"/>
          <ac:spMkLst>
            <pc:docMk/>
            <pc:sldMk cId="2612138779" sldId="259"/>
            <ac:spMk id="6" creationId="{A09D0D96-1B9A-4034-89E7-831CE289C591}"/>
          </ac:spMkLst>
        </pc:spChg>
        <pc:spChg chg="add mod">
          <ac:chgData name="Alyson Barnes" userId="b8a581c3-927c-4623-bba1-48352b59f87f" providerId="ADAL" clId="{B9ABB96C-81F6-4862-8E15-BE47BD21F137}" dt="2018-11-05T18:37:38.933" v="104" actId="931"/>
          <ac:spMkLst>
            <pc:docMk/>
            <pc:sldMk cId="2612138779" sldId="259"/>
            <ac:spMk id="10" creationId="{8E6E19F7-30DB-46C2-8B86-1001CBF2B7A0}"/>
          </ac:spMkLst>
        </pc:spChg>
        <pc:graphicFrameChg chg="add del mod">
          <ac:chgData name="Alyson Barnes" userId="b8a581c3-927c-4623-bba1-48352b59f87f" providerId="ADAL" clId="{B9ABB96C-81F6-4862-8E15-BE47BD21F137}" dt="2018-11-05T18:33:19.185" v="63"/>
          <ac:graphicFrameMkLst>
            <pc:docMk/>
            <pc:sldMk cId="2612138779" sldId="259"/>
            <ac:graphicFrameMk id="7" creationId="{865BF8AA-A41D-49DE-9E3A-71D82A166E0D}"/>
          </ac:graphicFrameMkLst>
        </pc:graphicFrameChg>
        <pc:picChg chg="add mod">
          <ac:chgData name="Alyson Barnes" userId="b8a581c3-927c-4623-bba1-48352b59f87f" providerId="ADAL" clId="{B9ABB96C-81F6-4862-8E15-BE47BD21F137}" dt="2018-11-05T18:38:22.050" v="110" actId="1076"/>
          <ac:picMkLst>
            <pc:docMk/>
            <pc:sldMk cId="2612138779" sldId="259"/>
            <ac:picMk id="9" creationId="{FF8226D6-7094-4813-A1E0-867A783319AE}"/>
          </ac:picMkLst>
        </pc:picChg>
      </pc:sldChg>
      <pc:sldChg chg="addSp delSp modSp add">
        <pc:chgData name="Alyson Barnes" userId="b8a581c3-927c-4623-bba1-48352b59f87f" providerId="ADAL" clId="{B9ABB96C-81F6-4862-8E15-BE47BD21F137}" dt="2018-11-05T18:41:42.187" v="295" actId="27636"/>
        <pc:sldMkLst>
          <pc:docMk/>
          <pc:sldMk cId="3377862637" sldId="260"/>
        </pc:sldMkLst>
        <pc:spChg chg="mod">
          <ac:chgData name="Alyson Barnes" userId="b8a581c3-927c-4623-bba1-48352b59f87f" providerId="ADAL" clId="{B9ABB96C-81F6-4862-8E15-BE47BD21F137}" dt="2018-11-05T18:34:17.486" v="94" actId="20577"/>
          <ac:spMkLst>
            <pc:docMk/>
            <pc:sldMk cId="3377862637" sldId="260"/>
            <ac:spMk id="2" creationId="{E83439E3-B288-46DD-80A5-A15E526029B9}"/>
          </ac:spMkLst>
        </pc:spChg>
        <pc:spChg chg="del">
          <ac:chgData name="Alyson Barnes" userId="b8a581c3-927c-4623-bba1-48352b59f87f" providerId="ADAL" clId="{B9ABB96C-81F6-4862-8E15-BE47BD21F137}" dt="2018-11-05T18:34:41.151" v="95"/>
          <ac:spMkLst>
            <pc:docMk/>
            <pc:sldMk cId="3377862637" sldId="260"/>
            <ac:spMk id="3" creationId="{1CB586AC-643F-48A1-A8AA-1C8D43ACF41E}"/>
          </ac:spMkLst>
        </pc:spChg>
        <pc:spChg chg="del">
          <ac:chgData name="Alyson Barnes" userId="b8a581c3-927c-4623-bba1-48352b59f87f" providerId="ADAL" clId="{B9ABB96C-81F6-4862-8E15-BE47BD21F137}" dt="2018-11-05T18:34:41.151" v="95"/>
          <ac:spMkLst>
            <pc:docMk/>
            <pc:sldMk cId="3377862637" sldId="260"/>
            <ac:spMk id="4" creationId="{501E9515-FB5D-4133-ABEF-67E65FCAA26F}"/>
          </ac:spMkLst>
        </pc:spChg>
        <pc:spChg chg="add mod">
          <ac:chgData name="Alyson Barnes" userId="b8a581c3-927c-4623-bba1-48352b59f87f" providerId="ADAL" clId="{B9ABB96C-81F6-4862-8E15-BE47BD21F137}" dt="2018-11-05T18:41:42.187" v="295" actId="27636"/>
          <ac:spMkLst>
            <pc:docMk/>
            <pc:sldMk cId="3377862637" sldId="260"/>
            <ac:spMk id="5" creationId="{8189E5D9-36AD-447D-8A14-AE17BB19ECDE}"/>
          </ac:spMkLst>
        </pc:spChg>
      </pc:sldChg>
      <pc:sldChg chg="addSp delSp modSp add mod setBg">
        <pc:chgData name="Alyson Barnes" userId="b8a581c3-927c-4623-bba1-48352b59f87f" providerId="ADAL" clId="{B9ABB96C-81F6-4862-8E15-BE47BD21F137}" dt="2018-11-05T19:14:43.149" v="1470"/>
        <pc:sldMkLst>
          <pc:docMk/>
          <pc:sldMk cId="249914052" sldId="261"/>
        </pc:sldMkLst>
        <pc:spChg chg="mod">
          <ac:chgData name="Alyson Barnes" userId="b8a581c3-927c-4623-bba1-48352b59f87f" providerId="ADAL" clId="{B9ABB96C-81F6-4862-8E15-BE47BD21F137}" dt="2018-11-05T18:47:13.209" v="528" actId="26606"/>
          <ac:spMkLst>
            <pc:docMk/>
            <pc:sldMk cId="249914052" sldId="261"/>
            <ac:spMk id="2" creationId="{9BF29A25-CBDF-4B8E-AD60-6B755AF5B9DC}"/>
          </ac:spMkLst>
        </pc:spChg>
        <pc:spChg chg="del mod">
          <ac:chgData name="Alyson Barnes" userId="b8a581c3-927c-4623-bba1-48352b59f87f" providerId="ADAL" clId="{B9ABB96C-81F6-4862-8E15-BE47BD21F137}" dt="2018-11-05T18:47:13.209" v="528" actId="26606"/>
          <ac:spMkLst>
            <pc:docMk/>
            <pc:sldMk cId="249914052" sldId="261"/>
            <ac:spMk id="3" creationId="{60F7EC2B-0FAF-45B4-B28B-8B31132F5672}"/>
          </ac:spMkLst>
        </pc:spChg>
        <pc:spChg chg="add">
          <ac:chgData name="Alyson Barnes" userId="b8a581c3-927c-4623-bba1-48352b59f87f" providerId="ADAL" clId="{B9ABB96C-81F6-4862-8E15-BE47BD21F137}" dt="2018-11-05T18:47:13.209" v="528" actId="26606"/>
          <ac:spMkLst>
            <pc:docMk/>
            <pc:sldMk cId="249914052" sldId="261"/>
            <ac:spMk id="10" creationId="{EF2B985F-E839-44D5-9DD8-BC9DEE343862}"/>
          </ac:spMkLst>
        </pc:spChg>
        <pc:spChg chg="add">
          <ac:chgData name="Alyson Barnes" userId="b8a581c3-927c-4623-bba1-48352b59f87f" providerId="ADAL" clId="{B9ABB96C-81F6-4862-8E15-BE47BD21F137}" dt="2018-11-05T18:47:13.209" v="528" actId="26606"/>
          <ac:spMkLst>
            <pc:docMk/>
            <pc:sldMk cId="249914052" sldId="261"/>
            <ac:spMk id="14" creationId="{B965CCFE-3123-4C5E-BA80-B081F41E6662}"/>
          </ac:spMkLst>
        </pc:spChg>
        <pc:graphicFrameChg chg="add mod">
          <ac:chgData name="Alyson Barnes" userId="b8a581c3-927c-4623-bba1-48352b59f87f" providerId="ADAL" clId="{B9ABB96C-81F6-4862-8E15-BE47BD21F137}" dt="2018-11-05T19:14:43.149" v="1470"/>
          <ac:graphicFrameMkLst>
            <pc:docMk/>
            <pc:sldMk cId="249914052" sldId="261"/>
            <ac:graphicFrameMk id="5" creationId="{82B73FD7-E1AE-464A-B703-5E307C6E695D}"/>
          </ac:graphicFrameMkLst>
        </pc:graphicFrameChg>
        <pc:cxnChg chg="add">
          <ac:chgData name="Alyson Barnes" userId="b8a581c3-927c-4623-bba1-48352b59f87f" providerId="ADAL" clId="{B9ABB96C-81F6-4862-8E15-BE47BD21F137}" dt="2018-11-05T18:47:13.209" v="528" actId="26606"/>
          <ac:cxnSpMkLst>
            <pc:docMk/>
            <pc:sldMk cId="249914052" sldId="261"/>
            <ac:cxnSpMk id="12" creationId="{52D73AC3-7DF7-43FB-9D67-3CE387E94067}"/>
          </ac:cxnSpMkLst>
        </pc:cxnChg>
      </pc:sldChg>
      <pc:sldChg chg="addSp delSp modSp add mod setBg setClrOvrMap">
        <pc:chgData name="Alyson Barnes" userId="b8a581c3-927c-4623-bba1-48352b59f87f" providerId="ADAL" clId="{B9ABB96C-81F6-4862-8E15-BE47BD21F137}" dt="2018-11-05T18:57:00.182" v="911" actId="26606"/>
        <pc:sldMkLst>
          <pc:docMk/>
          <pc:sldMk cId="3918019129" sldId="262"/>
        </pc:sldMkLst>
        <pc:spChg chg="mo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2" creationId="{8EEF0D59-85CE-46FF-A8B8-7173E440DB03}"/>
          </ac:spMkLst>
        </pc:spChg>
        <pc:spChg chg="del">
          <ac:chgData name="Alyson Barnes" userId="b8a581c3-927c-4623-bba1-48352b59f87f" providerId="ADAL" clId="{B9ABB96C-81F6-4862-8E15-BE47BD21F137}" dt="2018-11-05T18:49:57.272" v="606"/>
          <ac:spMkLst>
            <pc:docMk/>
            <pc:sldMk cId="3918019129" sldId="262"/>
            <ac:spMk id="3" creationId="{210F6841-FAB7-4EF8-B827-1B035C5F79CF}"/>
          </ac:spMkLst>
        </pc:spChg>
        <pc:spChg chg="del">
          <ac:chgData name="Alyson Barnes" userId="b8a581c3-927c-4623-bba1-48352b59f87f" providerId="ADAL" clId="{B9ABB96C-81F6-4862-8E15-BE47BD21F137}" dt="2018-11-05T18:49:57.272" v="606"/>
          <ac:spMkLst>
            <pc:docMk/>
            <pc:sldMk cId="3918019129" sldId="262"/>
            <ac:spMk id="4" creationId="{A1AEDD7B-09B7-4139-84EB-F94B484BE0FE}"/>
          </ac:spMkLst>
        </pc:spChg>
        <pc:spChg chg="add mo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5" creationId="{97AB58C6-4273-4054-923E-19CA4BF0C175}"/>
          </ac:spMkLst>
        </pc:spChg>
        <pc:spChg chg="add del mod">
          <ac:chgData name="Alyson Barnes" userId="b8a581c3-927c-4623-bba1-48352b59f87f" providerId="ADAL" clId="{B9ABB96C-81F6-4862-8E15-BE47BD21F137}" dt="2018-11-05T18:54:24.531" v="887" actId="931"/>
          <ac:spMkLst>
            <pc:docMk/>
            <pc:sldMk cId="3918019129" sldId="262"/>
            <ac:spMk id="6" creationId="{8927B1B1-0E12-464C-A358-87C712508F43}"/>
          </ac:spMkLst>
        </pc:spChg>
        <pc:spChg chg="add mod or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9" creationId="{99672EE7-365C-4E22-9A76-D011203AEFB0}"/>
          </ac:spMkLst>
        </pc:spChg>
        <pc:spChg chg="add del mod">
          <ac:chgData name="Alyson Barnes" userId="b8a581c3-927c-4623-bba1-48352b59f87f" providerId="ADAL" clId="{B9ABB96C-81F6-4862-8E15-BE47BD21F137}" dt="2018-11-05T18:55:16.150" v="895" actId="478"/>
          <ac:spMkLst>
            <pc:docMk/>
            <pc:sldMk cId="3918019129" sldId="262"/>
            <ac:spMk id="11" creationId="{A5F390A8-4FEF-4B8B-808E-CA60DA6EC2EB}"/>
          </ac:spMkLst>
        </pc:spChg>
        <pc:spChg chg="add del">
          <ac:chgData name="Alyson Barnes" userId="b8a581c3-927c-4623-bba1-48352b59f87f" providerId="ADAL" clId="{B9ABB96C-81F6-4862-8E15-BE47BD21F137}" dt="2018-11-05T18:55:19.934" v="897" actId="26606"/>
          <ac:spMkLst>
            <pc:docMk/>
            <pc:sldMk cId="3918019129" sldId="262"/>
            <ac:spMk id="13" creationId="{50F21DC9-D0AC-495C-8CC8-D5DDF8C11C22}"/>
          </ac:spMkLst>
        </pc:spChg>
        <pc:spChg chg="add del">
          <ac:chgData name="Alyson Barnes" userId="b8a581c3-927c-4623-bba1-48352b59f87f" providerId="ADAL" clId="{B9ABB96C-81F6-4862-8E15-BE47BD21F137}" dt="2018-11-05T18:54:52.748" v="890" actId="26606"/>
          <ac:spMkLst>
            <pc:docMk/>
            <pc:sldMk cId="3918019129" sldId="262"/>
            <ac:spMk id="16" creationId="{50F21DC9-D0AC-495C-8CC8-D5DDF8C11C22}"/>
          </ac:spMkLst>
        </pc:spChg>
        <pc:spChg chg="add del">
          <ac:chgData name="Alyson Barnes" userId="b8a581c3-927c-4623-bba1-48352b59f87f" providerId="ADAL" clId="{B9ABB96C-81F6-4862-8E15-BE47BD21F137}" dt="2018-11-05T18:55:19.934" v="897" actId="26606"/>
          <ac:spMkLst>
            <pc:docMk/>
            <pc:sldMk cId="3918019129" sldId="262"/>
            <ac:spMk id="19" creationId="{65513E21-21B0-48DB-8CF1-35E43B33A477}"/>
          </ac:spMkLst>
        </pc:spChg>
        <pc:spChg chg="add del">
          <ac:chgData name="Alyson Barnes" userId="b8a581c3-927c-4623-bba1-48352b59f87f" providerId="ADAL" clId="{B9ABB96C-81F6-4862-8E15-BE47BD21F137}" dt="2018-11-05T18:54:52.748" v="890" actId="26606"/>
          <ac:spMkLst>
            <pc:docMk/>
            <pc:sldMk cId="3918019129" sldId="262"/>
            <ac:spMk id="22" creationId="{65513E21-21B0-48DB-8CF1-35E43B33A477}"/>
          </ac:spMkLst>
        </pc:spChg>
        <pc:spChg chg="add del">
          <ac:chgData name="Alyson Barnes" userId="b8a581c3-927c-4623-bba1-48352b59f87f" providerId="ADAL" clId="{B9ABB96C-81F6-4862-8E15-BE47BD21F137}" dt="2018-11-05T18:55:22.527" v="899" actId="26606"/>
          <ac:spMkLst>
            <pc:docMk/>
            <pc:sldMk cId="3918019129" sldId="262"/>
            <ac:spMk id="25" creationId="{50F21DC9-D0AC-495C-8CC8-D5DDF8C11C22}"/>
          </ac:spMkLst>
        </pc:spChg>
        <pc:spChg chg="add del">
          <ac:chgData name="Alyson Barnes" userId="b8a581c3-927c-4623-bba1-48352b59f87f" providerId="ADAL" clId="{B9ABB96C-81F6-4862-8E15-BE47BD21F137}" dt="2018-11-05T18:54:58.219" v="892" actId="26606"/>
          <ac:spMkLst>
            <pc:docMk/>
            <pc:sldMk cId="3918019129" sldId="262"/>
            <ac:spMk id="29" creationId="{50B488F5-9CE4-4346-B22F-600286ED4D8F}"/>
          </ac:spMkLst>
        </pc:spChg>
        <pc:spChg chg="add del">
          <ac:chgData name="Alyson Barnes" userId="b8a581c3-927c-4623-bba1-48352b59f87f" providerId="ADAL" clId="{B9ABB96C-81F6-4862-8E15-BE47BD21F137}" dt="2018-11-05T18:54:58.219" v="892" actId="26606"/>
          <ac:spMkLst>
            <pc:docMk/>
            <pc:sldMk cId="3918019129" sldId="262"/>
            <ac:spMk id="33" creationId="{2AA0E174-1032-45EB-8FEE-2178019BAECE}"/>
          </ac:spMkLst>
        </pc:spChg>
        <pc:spChg chg="add del">
          <ac:chgData name="Alyson Barnes" userId="b8a581c3-927c-4623-bba1-48352b59f87f" providerId="ADAL" clId="{B9ABB96C-81F6-4862-8E15-BE47BD21F137}" dt="2018-11-05T18:54:58.219" v="892" actId="26606"/>
          <ac:spMkLst>
            <pc:docMk/>
            <pc:sldMk cId="3918019129" sldId="262"/>
            <ac:spMk id="34" creationId="{C017D167-735C-4828-BF61-5BEC0A93C01B}"/>
          </ac:spMkLst>
        </pc:spChg>
        <pc:spChg chg="add del">
          <ac:chgData name="Alyson Barnes" userId="b8a581c3-927c-4623-bba1-48352b59f87f" providerId="ADAL" clId="{B9ABB96C-81F6-4862-8E15-BE47BD21F137}" dt="2018-11-05T18:55:22.527" v="899" actId="26606"/>
          <ac:spMkLst>
            <pc:docMk/>
            <pc:sldMk cId="3918019129" sldId="262"/>
            <ac:spMk id="37" creationId="{5819D421-0685-413C-9B31-BABA6291B827}"/>
          </ac:spMkLst>
        </pc:spChg>
        <pc:spChg chg="add del">
          <ac:chgData name="Alyson Barnes" userId="b8a581c3-927c-4623-bba1-48352b59f87f" providerId="ADAL" clId="{B9ABB96C-81F6-4862-8E15-BE47BD21F137}" dt="2018-11-05T18:55:22.527" v="899" actId="26606"/>
          <ac:spMkLst>
            <pc:docMk/>
            <pc:sldMk cId="3918019129" sldId="262"/>
            <ac:spMk id="38" creationId="{86067CF8-F853-4FA4-8943-5019415A4178}"/>
          </ac:spMkLst>
        </pc:spChg>
        <pc:spChg chg="add del">
          <ac:chgData name="Alyson Barnes" userId="b8a581c3-927c-4623-bba1-48352b59f87f" providerId="ADAL" clId="{B9ABB96C-81F6-4862-8E15-BE47BD21F137}" dt="2018-11-05T18:55:30.393" v="901" actId="26606"/>
          <ac:spMkLst>
            <pc:docMk/>
            <pc:sldMk cId="3918019129" sldId="262"/>
            <ac:spMk id="47" creationId="{50F21DC9-D0AC-495C-8CC8-D5DDF8C11C22}"/>
          </ac:spMkLst>
        </pc:spChg>
        <pc:spChg chg="add del">
          <ac:chgData name="Alyson Barnes" userId="b8a581c3-927c-4623-bba1-48352b59f87f" providerId="ADAL" clId="{B9ABB96C-81F6-4862-8E15-BE47BD21F137}" dt="2018-11-05T18:55:30.393" v="901" actId="26606"/>
          <ac:spMkLst>
            <pc:docMk/>
            <pc:sldMk cId="3918019129" sldId="262"/>
            <ac:spMk id="50" creationId="{8324065E-E64E-484D-84AE-BB73D056C968}"/>
          </ac:spMkLst>
        </pc:spChg>
        <pc:spChg chg="add del">
          <ac:chgData name="Alyson Barnes" userId="b8a581c3-927c-4623-bba1-48352b59f87f" providerId="ADAL" clId="{B9ABB96C-81F6-4862-8E15-BE47BD21F137}" dt="2018-11-05T18:56:27.397" v="903" actId="26606"/>
          <ac:spMkLst>
            <pc:docMk/>
            <pc:sldMk cId="3918019129" sldId="262"/>
            <ac:spMk id="54" creationId="{50F21DC9-D0AC-495C-8CC8-D5DDF8C11C22}"/>
          </ac:spMkLst>
        </pc:spChg>
        <pc:spChg chg="add del">
          <ac:chgData name="Alyson Barnes" userId="b8a581c3-927c-4623-bba1-48352b59f87f" providerId="ADAL" clId="{B9ABB96C-81F6-4862-8E15-BE47BD21F137}" dt="2018-11-05T18:56:27.397" v="903" actId="26606"/>
          <ac:spMkLst>
            <pc:docMk/>
            <pc:sldMk cId="3918019129" sldId="262"/>
            <ac:spMk id="57" creationId="{37194DDA-1957-4380-98E2-D02CD179D6AE}"/>
          </ac:spMkLst>
        </pc:spChg>
        <pc:spChg chg="add del">
          <ac:chgData name="Alyson Barnes" userId="b8a581c3-927c-4623-bba1-48352b59f87f" providerId="ADAL" clId="{B9ABB96C-81F6-4862-8E15-BE47BD21F137}" dt="2018-11-05T18:56:27.397" v="903" actId="26606"/>
          <ac:spMkLst>
            <pc:docMk/>
            <pc:sldMk cId="3918019129" sldId="262"/>
            <ac:spMk id="58" creationId="{84A0D1C8-C87A-4BE5-9F05-91D5F8528D47}"/>
          </ac:spMkLst>
        </pc:spChg>
        <pc:spChg chg="add del mod">
          <ac:chgData name="Alyson Barnes" userId="b8a581c3-927c-4623-bba1-48352b59f87f" providerId="ADAL" clId="{B9ABB96C-81F6-4862-8E15-BE47BD21F137}" dt="2018-11-05T18:56:52.310" v="910"/>
          <ac:spMkLst>
            <pc:docMk/>
            <pc:sldMk cId="3918019129" sldId="262"/>
            <ac:spMk id="65" creationId="{7A5129C2-B460-4E3C-97A2-E683FF1FAACA}"/>
          </ac:spMkLst>
        </pc:spChg>
        <pc:spChg chg="ad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73" creationId="{50B488F5-9CE4-4346-B22F-600286ED4D8F}"/>
          </ac:spMkLst>
        </pc:spChg>
        <pc:spChg chg="ad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79" creationId="{B374BF5C-C264-47AF-9C49-1875F88B92C9}"/>
          </ac:spMkLst>
        </pc:spChg>
        <pc:spChg chg="ad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81" creationId="{EA9A5156-A214-495D-9493-B85A2B08F1E7}"/>
          </ac:spMkLst>
        </pc:spChg>
        <pc:spChg chg="add">
          <ac:chgData name="Alyson Barnes" userId="b8a581c3-927c-4623-bba1-48352b59f87f" providerId="ADAL" clId="{B9ABB96C-81F6-4862-8E15-BE47BD21F137}" dt="2018-11-05T18:57:00.182" v="911" actId="26606"/>
          <ac:spMkLst>
            <pc:docMk/>
            <pc:sldMk cId="3918019129" sldId="262"/>
            <ac:spMk id="89" creationId="{F07A6A06-44A6-41CD-B49D-7FAFA5119B02}"/>
          </ac:spMkLst>
        </pc:spChg>
        <pc:grpChg chg="add del">
          <ac:chgData name="Alyson Barnes" userId="b8a581c3-927c-4623-bba1-48352b59f87f" providerId="ADAL" clId="{B9ABB96C-81F6-4862-8E15-BE47BD21F137}" dt="2018-11-05T18:55:22.527" v="899" actId="26606"/>
          <ac:grpSpMkLst>
            <pc:docMk/>
            <pc:sldMk cId="3918019129" sldId="262"/>
            <ac:grpSpMk id="40" creationId="{EB55803A-7447-41B7-A9E5-2D9F9830CEEA}"/>
          </ac:grpSpMkLst>
        </pc:grpChg>
        <pc:grpChg chg="add del">
          <ac:chgData name="Alyson Barnes" userId="b8a581c3-927c-4623-bba1-48352b59f87f" providerId="ADAL" clId="{B9ABB96C-81F6-4862-8E15-BE47BD21F137}" dt="2018-11-05T18:56:27.397" v="903" actId="26606"/>
          <ac:grpSpMkLst>
            <pc:docMk/>
            <pc:sldMk cId="3918019129" sldId="262"/>
            <ac:grpSpMk id="59" creationId="{4A1FF76C-D815-4C0E-8A4F-3ADD39F7D3DE}"/>
          </ac:grpSpMkLst>
        </pc:grpChg>
        <pc:grpChg chg="add">
          <ac:chgData name="Alyson Barnes" userId="b8a581c3-927c-4623-bba1-48352b59f87f" providerId="ADAL" clId="{B9ABB96C-81F6-4862-8E15-BE47BD21F137}" dt="2018-11-05T18:57:00.182" v="911" actId="26606"/>
          <ac:grpSpMkLst>
            <pc:docMk/>
            <pc:sldMk cId="3918019129" sldId="262"/>
            <ac:grpSpMk id="85" creationId="{B26DC251-CF3C-487C-93C0-74344C2700C0}"/>
          </ac:grpSpMkLst>
        </pc:grpChg>
        <pc:picChg chg="add del mod ord">
          <ac:chgData name="Alyson Barnes" userId="b8a581c3-927c-4623-bba1-48352b59f87f" providerId="ADAL" clId="{B9ABB96C-81F6-4862-8E15-BE47BD21F137}" dt="2018-11-05T18:56:39.609" v="907" actId="478"/>
          <ac:picMkLst>
            <pc:docMk/>
            <pc:sldMk cId="3918019129" sldId="262"/>
            <ac:picMk id="8" creationId="{95C09DD0-64FA-4981-8E4F-1D3469B6C96B}"/>
          </ac:picMkLst>
        </pc:picChg>
        <pc:picChg chg="add del">
          <ac:chgData name="Alyson Barnes" userId="b8a581c3-927c-4623-bba1-48352b59f87f" providerId="ADAL" clId="{B9ABB96C-81F6-4862-8E15-BE47BD21F137}" dt="2018-11-05T18:55:19.934" v="897" actId="26606"/>
          <ac:picMkLst>
            <pc:docMk/>
            <pc:sldMk cId="3918019129" sldId="262"/>
            <ac:picMk id="12" creationId="{BF7680B5-1A78-4401-BA9A-78832F0FD90E}"/>
          </ac:picMkLst>
        </pc:picChg>
        <pc:picChg chg="add del">
          <ac:chgData name="Alyson Barnes" userId="b8a581c3-927c-4623-bba1-48352b59f87f" providerId="ADAL" clId="{B9ABB96C-81F6-4862-8E15-BE47BD21F137}" dt="2018-11-05T18:54:52.748" v="890" actId="26606"/>
          <ac:picMkLst>
            <pc:docMk/>
            <pc:sldMk cId="3918019129" sldId="262"/>
            <ac:picMk id="14" creationId="{BF7680B5-1A78-4401-BA9A-78832F0FD90E}"/>
          </ac:picMkLst>
        </pc:picChg>
        <pc:picChg chg="add del">
          <ac:chgData name="Alyson Barnes" userId="b8a581c3-927c-4623-bba1-48352b59f87f" providerId="ADAL" clId="{B9ABB96C-81F6-4862-8E15-BE47BD21F137}" dt="2018-11-05T18:55:19.934" v="897" actId="26606"/>
          <ac:picMkLst>
            <pc:docMk/>
            <pc:sldMk cId="3918019129" sldId="262"/>
            <ac:picMk id="17" creationId="{1E1838EA-1FA2-4DC4-B182-B8D2C57E74B8}"/>
          </ac:picMkLst>
        </pc:picChg>
        <pc:picChg chg="add del">
          <ac:chgData name="Alyson Barnes" userId="b8a581c3-927c-4623-bba1-48352b59f87f" providerId="ADAL" clId="{B9ABB96C-81F6-4862-8E15-BE47BD21F137}" dt="2018-11-05T18:54:52.748" v="890" actId="26606"/>
          <ac:picMkLst>
            <pc:docMk/>
            <pc:sldMk cId="3918019129" sldId="262"/>
            <ac:picMk id="20" creationId="{1E1838EA-1FA2-4DC4-B182-B8D2C57E74B8}"/>
          </ac:picMkLst>
        </pc:picChg>
        <pc:picChg chg="add del">
          <ac:chgData name="Alyson Barnes" userId="b8a581c3-927c-4623-bba1-48352b59f87f" providerId="ADAL" clId="{B9ABB96C-81F6-4862-8E15-BE47BD21F137}" dt="2018-11-05T18:55:22.527" v="899" actId="26606"/>
          <ac:picMkLst>
            <pc:docMk/>
            <pc:sldMk cId="3918019129" sldId="262"/>
            <ac:picMk id="23" creationId="{BF7680B5-1A78-4401-BA9A-78832F0FD90E}"/>
          </ac:picMkLst>
        </pc:picChg>
        <pc:picChg chg="add del">
          <ac:chgData name="Alyson Barnes" userId="b8a581c3-927c-4623-bba1-48352b59f87f" providerId="ADAL" clId="{B9ABB96C-81F6-4862-8E15-BE47BD21F137}" dt="2018-11-05T18:54:58.219" v="892" actId="26606"/>
          <ac:picMkLst>
            <pc:docMk/>
            <pc:sldMk cId="3918019129" sldId="262"/>
            <ac:picMk id="26" creationId="{48A2A651-3D77-45F6-9A25-3762F5E46633}"/>
          </ac:picMkLst>
        </pc:picChg>
        <pc:picChg chg="add del">
          <ac:chgData name="Alyson Barnes" userId="b8a581c3-927c-4623-bba1-48352b59f87f" providerId="ADAL" clId="{B9ABB96C-81F6-4862-8E15-BE47BD21F137}" dt="2018-11-05T18:54:58.219" v="892" actId="26606"/>
          <ac:picMkLst>
            <pc:docMk/>
            <pc:sldMk cId="3918019129" sldId="262"/>
            <ac:picMk id="27" creationId="{CB1DE69F-569C-4A49-8E50-4093C135AECF}"/>
          </ac:picMkLst>
        </pc:picChg>
        <pc:picChg chg="add del">
          <ac:chgData name="Alyson Barnes" userId="b8a581c3-927c-4623-bba1-48352b59f87f" providerId="ADAL" clId="{B9ABB96C-81F6-4862-8E15-BE47BD21F137}" dt="2018-11-05T18:54:58.219" v="892" actId="26606"/>
          <ac:picMkLst>
            <pc:docMk/>
            <pc:sldMk cId="3918019129" sldId="262"/>
            <ac:picMk id="28" creationId="{EE1B9172-598D-41CA-A120-1347A28BA08B}"/>
          </ac:picMkLst>
        </pc:picChg>
        <pc:picChg chg="add del">
          <ac:chgData name="Alyson Barnes" userId="b8a581c3-927c-4623-bba1-48352b59f87f" providerId="ADAL" clId="{B9ABB96C-81F6-4862-8E15-BE47BD21F137}" dt="2018-11-05T18:54:58.219" v="892" actId="26606"/>
          <ac:picMkLst>
            <pc:docMk/>
            <pc:sldMk cId="3918019129" sldId="262"/>
            <ac:picMk id="32" creationId="{16176A8D-754E-4699-9AAC-A833466A201A}"/>
          </ac:picMkLst>
        </pc:picChg>
        <pc:picChg chg="add del">
          <ac:chgData name="Alyson Barnes" userId="b8a581c3-927c-4623-bba1-48352b59f87f" providerId="ADAL" clId="{B9ABB96C-81F6-4862-8E15-BE47BD21F137}" dt="2018-11-05T18:55:22.527" v="899" actId="26606"/>
          <ac:picMkLst>
            <pc:docMk/>
            <pc:sldMk cId="3918019129" sldId="262"/>
            <ac:picMk id="36" creationId="{1E1838EA-1FA2-4DC4-B182-B8D2C57E74B8}"/>
          </ac:picMkLst>
        </pc:picChg>
        <pc:picChg chg="add del">
          <ac:chgData name="Alyson Barnes" userId="b8a581c3-927c-4623-bba1-48352b59f87f" providerId="ADAL" clId="{B9ABB96C-81F6-4862-8E15-BE47BD21F137}" dt="2018-11-05T18:55:22.527" v="899" actId="26606"/>
          <ac:picMkLst>
            <pc:docMk/>
            <pc:sldMk cId="3918019129" sldId="262"/>
            <ac:picMk id="39" creationId="{5C9A4BB2-195A-4F1E-A6F6-0062FEC8E26D}"/>
          </ac:picMkLst>
        </pc:picChg>
        <pc:picChg chg="add del">
          <ac:chgData name="Alyson Barnes" userId="b8a581c3-927c-4623-bba1-48352b59f87f" providerId="ADAL" clId="{B9ABB96C-81F6-4862-8E15-BE47BD21F137}" dt="2018-11-05T18:55:22.527" v="899" actId="26606"/>
          <ac:picMkLst>
            <pc:docMk/>
            <pc:sldMk cId="3918019129" sldId="262"/>
            <ac:picMk id="43" creationId="{C3984C41-E3F3-4E93-82C6-D03C54DEBBB3}"/>
          </ac:picMkLst>
        </pc:picChg>
        <pc:picChg chg="add del mod">
          <ac:chgData name="Alyson Barnes" userId="b8a581c3-927c-4623-bba1-48352b59f87f" providerId="ADAL" clId="{B9ABB96C-81F6-4862-8E15-BE47BD21F137}" dt="2018-11-05T18:56:47.598" v="909" actId="478"/>
          <ac:picMkLst>
            <pc:docMk/>
            <pc:sldMk cId="3918019129" sldId="262"/>
            <ac:picMk id="45" creationId="{44E03FC8-4AD1-4042-BCAA-D3C36FF0932C}"/>
          </ac:picMkLst>
        </pc:picChg>
        <pc:picChg chg="add del">
          <ac:chgData name="Alyson Barnes" userId="b8a581c3-927c-4623-bba1-48352b59f87f" providerId="ADAL" clId="{B9ABB96C-81F6-4862-8E15-BE47BD21F137}" dt="2018-11-05T18:55:30.393" v="901" actId="26606"/>
          <ac:picMkLst>
            <pc:docMk/>
            <pc:sldMk cId="3918019129" sldId="262"/>
            <ac:picMk id="46" creationId="{BF7680B5-1A78-4401-BA9A-78832F0FD90E}"/>
          </ac:picMkLst>
        </pc:picChg>
        <pc:picChg chg="add del">
          <ac:chgData name="Alyson Barnes" userId="b8a581c3-927c-4623-bba1-48352b59f87f" providerId="ADAL" clId="{B9ABB96C-81F6-4862-8E15-BE47BD21F137}" dt="2018-11-05T18:55:30.393" v="901" actId="26606"/>
          <ac:picMkLst>
            <pc:docMk/>
            <pc:sldMk cId="3918019129" sldId="262"/>
            <ac:picMk id="49" creationId="{1E1838EA-1FA2-4DC4-B182-B8D2C57E74B8}"/>
          </ac:picMkLst>
        </pc:picChg>
        <pc:picChg chg="add del">
          <ac:chgData name="Alyson Barnes" userId="b8a581c3-927c-4623-bba1-48352b59f87f" providerId="ADAL" clId="{B9ABB96C-81F6-4862-8E15-BE47BD21F137}" dt="2018-11-05T18:55:30.393" v="901" actId="26606"/>
          <ac:picMkLst>
            <pc:docMk/>
            <pc:sldMk cId="3918019129" sldId="262"/>
            <ac:picMk id="51" creationId="{4B0E1570-C6E8-49B6-A377-07EB44A368D0}"/>
          </ac:picMkLst>
        </pc:picChg>
        <pc:picChg chg="add del">
          <ac:chgData name="Alyson Barnes" userId="b8a581c3-927c-4623-bba1-48352b59f87f" providerId="ADAL" clId="{B9ABB96C-81F6-4862-8E15-BE47BD21F137}" dt="2018-11-05T18:56:27.397" v="903" actId="26606"/>
          <ac:picMkLst>
            <pc:docMk/>
            <pc:sldMk cId="3918019129" sldId="262"/>
            <ac:picMk id="53" creationId="{BF7680B5-1A78-4401-BA9A-78832F0FD90E}"/>
          </ac:picMkLst>
        </pc:picChg>
        <pc:picChg chg="add del">
          <ac:chgData name="Alyson Barnes" userId="b8a581c3-927c-4623-bba1-48352b59f87f" providerId="ADAL" clId="{B9ABB96C-81F6-4862-8E15-BE47BD21F137}" dt="2018-11-05T18:56:27.397" v="903" actId="26606"/>
          <ac:picMkLst>
            <pc:docMk/>
            <pc:sldMk cId="3918019129" sldId="262"/>
            <ac:picMk id="56" creationId="{1E1838EA-1FA2-4DC4-B182-B8D2C57E74B8}"/>
          </ac:picMkLst>
        </pc:picChg>
        <pc:picChg chg="add del">
          <ac:chgData name="Alyson Barnes" userId="b8a581c3-927c-4623-bba1-48352b59f87f" providerId="ADAL" clId="{B9ABB96C-81F6-4862-8E15-BE47BD21F137}" dt="2018-11-05T18:56:27.397" v="903" actId="26606"/>
          <ac:picMkLst>
            <pc:docMk/>
            <pc:sldMk cId="3918019129" sldId="262"/>
            <ac:picMk id="62" creationId="{86E235B4-3AF5-4EBC-BF7A-6638DBE9B662}"/>
          </ac:picMkLst>
        </pc:picChg>
        <pc:picChg chg="add del">
          <ac:chgData name="Alyson Barnes" userId="b8a581c3-927c-4623-bba1-48352b59f87f" providerId="ADAL" clId="{B9ABB96C-81F6-4862-8E15-BE47BD21F137}" dt="2018-11-05T18:56:27.397" v="903" actId="26606"/>
          <ac:picMkLst>
            <pc:docMk/>
            <pc:sldMk cId="3918019129" sldId="262"/>
            <ac:picMk id="63" creationId="{A7188AB6-0880-430C-8AC7-03FB5378D740}"/>
          </ac:picMkLst>
        </pc:picChg>
        <pc:picChg chg="add mod">
          <ac:chgData name="Alyson Barnes" userId="b8a581c3-927c-4623-bba1-48352b59f87f" providerId="ADAL" clId="{B9ABB96C-81F6-4862-8E15-BE47BD21F137}" dt="2018-11-05T18:57:00.182" v="911" actId="26606"/>
          <ac:picMkLst>
            <pc:docMk/>
            <pc:sldMk cId="3918019129" sldId="262"/>
            <ac:picMk id="66" creationId="{FC270733-817E-4111-A84D-FCF1914D8E0C}"/>
          </ac:picMkLst>
        </pc:picChg>
        <pc:picChg chg="add">
          <ac:chgData name="Alyson Barnes" userId="b8a581c3-927c-4623-bba1-48352b59f87f" providerId="ADAL" clId="{B9ABB96C-81F6-4862-8E15-BE47BD21F137}" dt="2018-11-05T18:57:00.182" v="911" actId="26606"/>
          <ac:picMkLst>
            <pc:docMk/>
            <pc:sldMk cId="3918019129" sldId="262"/>
            <ac:picMk id="71" creationId="{CB1DE69F-569C-4A49-8E50-4093C135AECF}"/>
          </ac:picMkLst>
        </pc:picChg>
        <pc:picChg chg="add">
          <ac:chgData name="Alyson Barnes" userId="b8a581c3-927c-4623-bba1-48352b59f87f" providerId="ADAL" clId="{B9ABB96C-81F6-4862-8E15-BE47BD21F137}" dt="2018-11-05T18:57:00.182" v="911" actId="26606"/>
          <ac:picMkLst>
            <pc:docMk/>
            <pc:sldMk cId="3918019129" sldId="262"/>
            <ac:picMk id="77" creationId="{16176A8D-754E-4699-9AAC-A833466A201A}"/>
          </ac:picMkLst>
        </pc:picChg>
        <pc:picChg chg="add">
          <ac:chgData name="Alyson Barnes" userId="b8a581c3-927c-4623-bba1-48352b59f87f" providerId="ADAL" clId="{B9ABB96C-81F6-4862-8E15-BE47BD21F137}" dt="2018-11-05T18:57:00.182" v="911" actId="26606"/>
          <ac:picMkLst>
            <pc:docMk/>
            <pc:sldMk cId="3918019129" sldId="262"/>
            <ac:picMk id="83" creationId="{14043B93-31EA-42C9-A52B-7B10135FCB7F}"/>
          </ac:picMkLst>
        </pc:picChg>
        <pc:picChg chg="add">
          <ac:chgData name="Alyson Barnes" userId="b8a581c3-927c-4623-bba1-48352b59f87f" providerId="ADAL" clId="{B9ABB96C-81F6-4862-8E15-BE47BD21F137}" dt="2018-11-05T18:57:00.182" v="911" actId="26606"/>
          <ac:picMkLst>
            <pc:docMk/>
            <pc:sldMk cId="3918019129" sldId="262"/>
            <ac:picMk id="91" creationId="{374CBFC4-E02A-4F3E-AB09-DAD63A764C16}"/>
          </ac:picMkLst>
        </pc:picChg>
        <pc:cxnChg chg="add del">
          <ac:chgData name="Alyson Barnes" userId="b8a581c3-927c-4623-bba1-48352b59f87f" providerId="ADAL" clId="{B9ABB96C-81F6-4862-8E15-BE47BD21F137}" dt="2018-11-05T18:55:19.934" v="897" actId="26606"/>
          <ac:cxnSpMkLst>
            <pc:docMk/>
            <pc:sldMk cId="3918019129" sldId="262"/>
            <ac:cxnSpMk id="15" creationId="{A26B82D7-D05B-412B-9A0D-6430BCD1182D}"/>
          </ac:cxnSpMkLst>
        </pc:cxnChg>
        <pc:cxnChg chg="add del">
          <ac:chgData name="Alyson Barnes" userId="b8a581c3-927c-4623-bba1-48352b59f87f" providerId="ADAL" clId="{B9ABB96C-81F6-4862-8E15-BE47BD21F137}" dt="2018-11-05T18:54:52.748" v="890" actId="26606"/>
          <ac:cxnSpMkLst>
            <pc:docMk/>
            <pc:sldMk cId="3918019129" sldId="262"/>
            <ac:cxnSpMk id="18" creationId="{A26B82D7-D05B-412B-9A0D-6430BCD1182D}"/>
          </ac:cxnSpMkLst>
        </pc:cxnChg>
        <pc:cxnChg chg="add del">
          <ac:chgData name="Alyson Barnes" userId="b8a581c3-927c-4623-bba1-48352b59f87f" providerId="ADAL" clId="{B9ABB96C-81F6-4862-8E15-BE47BD21F137}" dt="2018-11-05T18:55:19.934" v="897" actId="26606"/>
          <ac:cxnSpMkLst>
            <pc:docMk/>
            <pc:sldMk cId="3918019129" sldId="262"/>
            <ac:cxnSpMk id="21" creationId="{B9A063B9-609F-4738-BCDC-6E6E67C7FE47}"/>
          </ac:cxnSpMkLst>
        </pc:cxnChg>
        <pc:cxnChg chg="add del">
          <ac:chgData name="Alyson Barnes" userId="b8a581c3-927c-4623-bba1-48352b59f87f" providerId="ADAL" clId="{B9ABB96C-81F6-4862-8E15-BE47BD21F137}" dt="2018-11-05T18:54:52.748" v="890" actId="26606"/>
          <ac:cxnSpMkLst>
            <pc:docMk/>
            <pc:sldMk cId="3918019129" sldId="262"/>
            <ac:cxnSpMk id="24" creationId="{B9A063B9-609F-4738-BCDC-6E6E67C7FE47}"/>
          </ac:cxnSpMkLst>
        </pc:cxnChg>
        <pc:cxnChg chg="add del">
          <ac:chgData name="Alyson Barnes" userId="b8a581c3-927c-4623-bba1-48352b59f87f" providerId="ADAL" clId="{B9ABB96C-81F6-4862-8E15-BE47BD21F137}" dt="2018-11-05T18:54:58.219" v="892" actId="26606"/>
          <ac:cxnSpMkLst>
            <pc:docMk/>
            <pc:sldMk cId="3918019129" sldId="262"/>
            <ac:cxnSpMk id="30" creationId="{FD3493C9-FDB6-46AD-891A-36C02F24D8CC}"/>
          </ac:cxnSpMkLst>
        </pc:cxnChg>
        <pc:cxnChg chg="add del">
          <ac:chgData name="Alyson Barnes" userId="b8a581c3-927c-4623-bba1-48352b59f87f" providerId="ADAL" clId="{B9ABB96C-81F6-4862-8E15-BE47BD21F137}" dt="2018-11-05T18:54:58.219" v="892" actId="26606"/>
          <ac:cxnSpMkLst>
            <pc:docMk/>
            <pc:sldMk cId="3918019129" sldId="262"/>
            <ac:cxnSpMk id="31" creationId="{5F76596F-57DF-4A0C-96D9-046DC3B30E9F}"/>
          </ac:cxnSpMkLst>
        </pc:cxnChg>
        <pc:cxnChg chg="add del">
          <ac:chgData name="Alyson Barnes" userId="b8a581c3-927c-4623-bba1-48352b59f87f" providerId="ADAL" clId="{B9ABB96C-81F6-4862-8E15-BE47BD21F137}" dt="2018-11-05T18:55:22.527" v="899" actId="26606"/>
          <ac:cxnSpMkLst>
            <pc:docMk/>
            <pc:sldMk cId="3918019129" sldId="262"/>
            <ac:cxnSpMk id="35" creationId="{A26B82D7-D05B-412B-9A0D-6430BCD1182D}"/>
          </ac:cxnSpMkLst>
        </pc:cxnChg>
        <pc:cxnChg chg="add del">
          <ac:chgData name="Alyson Barnes" userId="b8a581c3-927c-4623-bba1-48352b59f87f" providerId="ADAL" clId="{B9ABB96C-81F6-4862-8E15-BE47BD21F137}" dt="2018-11-05T18:55:22.527" v="899" actId="26606"/>
          <ac:cxnSpMkLst>
            <pc:docMk/>
            <pc:sldMk cId="3918019129" sldId="262"/>
            <ac:cxnSpMk id="44" creationId="{754D7E5B-72A1-4B0F-9BDB-EE3972B2F3AB}"/>
          </ac:cxnSpMkLst>
        </pc:cxnChg>
        <pc:cxnChg chg="add del">
          <ac:chgData name="Alyson Barnes" userId="b8a581c3-927c-4623-bba1-48352b59f87f" providerId="ADAL" clId="{B9ABB96C-81F6-4862-8E15-BE47BD21F137}" dt="2018-11-05T18:55:30.393" v="901" actId="26606"/>
          <ac:cxnSpMkLst>
            <pc:docMk/>
            <pc:sldMk cId="3918019129" sldId="262"/>
            <ac:cxnSpMk id="48" creationId="{A26B82D7-D05B-412B-9A0D-6430BCD1182D}"/>
          </ac:cxnSpMkLst>
        </pc:cxnChg>
        <pc:cxnChg chg="add del">
          <ac:chgData name="Alyson Barnes" userId="b8a581c3-927c-4623-bba1-48352b59f87f" providerId="ADAL" clId="{B9ABB96C-81F6-4862-8E15-BE47BD21F137}" dt="2018-11-05T18:56:27.397" v="903" actId="26606"/>
          <ac:cxnSpMkLst>
            <pc:docMk/>
            <pc:sldMk cId="3918019129" sldId="262"/>
            <ac:cxnSpMk id="55" creationId="{A26B82D7-D05B-412B-9A0D-6430BCD1182D}"/>
          </ac:cxnSpMkLst>
        </pc:cxnChg>
        <pc:cxnChg chg="add del">
          <ac:chgData name="Alyson Barnes" userId="b8a581c3-927c-4623-bba1-48352b59f87f" providerId="ADAL" clId="{B9ABB96C-81F6-4862-8E15-BE47BD21F137}" dt="2018-11-05T18:56:27.397" v="903" actId="26606"/>
          <ac:cxnSpMkLst>
            <pc:docMk/>
            <pc:sldMk cId="3918019129" sldId="262"/>
            <ac:cxnSpMk id="64" creationId="{86C40DCD-38BA-4BD5-93D0-BA3173B74C99}"/>
          </ac:cxnSpMkLst>
        </pc:cxnChg>
        <pc:cxnChg chg="add">
          <ac:chgData name="Alyson Barnes" userId="b8a581c3-927c-4623-bba1-48352b59f87f" providerId="ADAL" clId="{B9ABB96C-81F6-4862-8E15-BE47BD21F137}" dt="2018-11-05T18:57:00.182" v="911" actId="26606"/>
          <ac:cxnSpMkLst>
            <pc:docMk/>
            <pc:sldMk cId="3918019129" sldId="262"/>
            <ac:cxnSpMk id="75" creationId="{5F76596F-57DF-4A0C-96D9-046DC3B30E9F}"/>
          </ac:cxnSpMkLst>
        </pc:cxnChg>
        <pc:cxnChg chg="add">
          <ac:chgData name="Alyson Barnes" userId="b8a581c3-927c-4623-bba1-48352b59f87f" providerId="ADAL" clId="{B9ABB96C-81F6-4862-8E15-BE47BD21F137}" dt="2018-11-05T18:57:00.182" v="911" actId="26606"/>
          <ac:cxnSpMkLst>
            <pc:docMk/>
            <pc:sldMk cId="3918019129" sldId="262"/>
            <ac:cxnSpMk id="93" creationId="{170F181A-95DA-4251-AC11-0C9302264E66}"/>
          </ac:cxnSpMkLst>
        </pc:cxnChg>
      </pc:sldChg>
      <pc:sldChg chg="modSp add del ord">
        <pc:chgData name="Alyson Barnes" userId="b8a581c3-927c-4623-bba1-48352b59f87f" providerId="ADAL" clId="{B9ABB96C-81F6-4862-8E15-BE47BD21F137}" dt="2018-11-05T19:07:44.259" v="1281" actId="2696"/>
        <pc:sldMkLst>
          <pc:docMk/>
          <pc:sldMk cId="3077272577" sldId="263"/>
        </pc:sldMkLst>
        <pc:spChg chg="mod">
          <ac:chgData name="Alyson Barnes" userId="b8a581c3-927c-4623-bba1-48352b59f87f" providerId="ADAL" clId="{B9ABB96C-81F6-4862-8E15-BE47BD21F137}" dt="2018-11-05T18:50:11.026" v="626" actId="20577"/>
          <ac:spMkLst>
            <pc:docMk/>
            <pc:sldMk cId="3077272577" sldId="263"/>
            <ac:spMk id="2" creationId="{E57B8E91-A825-40DD-9886-485CD06E447E}"/>
          </ac:spMkLst>
        </pc:spChg>
      </pc:sldChg>
      <pc:sldChg chg="modSp add del ord">
        <pc:chgData name="Alyson Barnes" userId="b8a581c3-927c-4623-bba1-48352b59f87f" providerId="ADAL" clId="{B9ABB96C-81F6-4862-8E15-BE47BD21F137}" dt="2018-11-05T19:07:46.001" v="1282" actId="2696"/>
        <pc:sldMkLst>
          <pc:docMk/>
          <pc:sldMk cId="3587702661" sldId="264"/>
        </pc:sldMkLst>
        <pc:spChg chg="mod">
          <ac:chgData name="Alyson Barnes" userId="b8a581c3-927c-4623-bba1-48352b59f87f" providerId="ADAL" clId="{B9ABB96C-81F6-4862-8E15-BE47BD21F137}" dt="2018-11-05T18:50:27.751" v="708" actId="20577"/>
          <ac:spMkLst>
            <pc:docMk/>
            <pc:sldMk cId="3587702661" sldId="264"/>
            <ac:spMk id="2" creationId="{AB376507-FC63-4FDC-8025-F6BF99F1B173}"/>
          </ac:spMkLst>
        </pc:spChg>
      </pc:sldChg>
      <pc:sldChg chg="modSp add del ord">
        <pc:chgData name="Alyson Barnes" userId="b8a581c3-927c-4623-bba1-48352b59f87f" providerId="ADAL" clId="{B9ABB96C-81F6-4862-8E15-BE47BD21F137}" dt="2018-11-05T19:07:47.533" v="1283" actId="2696"/>
        <pc:sldMkLst>
          <pc:docMk/>
          <pc:sldMk cId="1185813432" sldId="265"/>
        </pc:sldMkLst>
        <pc:spChg chg="mod">
          <ac:chgData name="Alyson Barnes" userId="b8a581c3-927c-4623-bba1-48352b59f87f" providerId="ADAL" clId="{B9ABB96C-81F6-4862-8E15-BE47BD21F137}" dt="2018-11-05T18:50:35.637" v="723" actId="20577"/>
          <ac:spMkLst>
            <pc:docMk/>
            <pc:sldMk cId="1185813432" sldId="265"/>
            <ac:spMk id="2" creationId="{994CC96E-A6B2-434F-8391-5BF52B53B728}"/>
          </ac:spMkLst>
        </pc:spChg>
      </pc:sldChg>
      <pc:sldChg chg="addSp delSp modSp add modAnim">
        <pc:chgData name="Alyson Barnes" userId="b8a581c3-927c-4623-bba1-48352b59f87f" providerId="ADAL" clId="{B9ABB96C-81F6-4862-8E15-BE47BD21F137}" dt="2018-11-05T19:31:27.373" v="1988" actId="20577"/>
        <pc:sldMkLst>
          <pc:docMk/>
          <pc:sldMk cId="3863351569" sldId="266"/>
        </pc:sldMkLst>
        <pc:spChg chg="mod">
          <ac:chgData name="Alyson Barnes" userId="b8a581c3-927c-4623-bba1-48352b59f87f" providerId="ADAL" clId="{B9ABB96C-81F6-4862-8E15-BE47BD21F137}" dt="2018-11-05T18:51:30.610" v="760" actId="20577"/>
          <ac:spMkLst>
            <pc:docMk/>
            <pc:sldMk cId="3863351569" sldId="266"/>
            <ac:spMk id="2" creationId="{CBD77935-ABC8-4F9A-9FAB-2038A48ACB67}"/>
          </ac:spMkLst>
        </pc:spChg>
        <pc:spChg chg="del">
          <ac:chgData name="Alyson Barnes" userId="b8a581c3-927c-4623-bba1-48352b59f87f" providerId="ADAL" clId="{B9ABB96C-81F6-4862-8E15-BE47BD21F137}" dt="2018-11-05T18:51:35.025" v="761"/>
          <ac:spMkLst>
            <pc:docMk/>
            <pc:sldMk cId="3863351569" sldId="266"/>
            <ac:spMk id="3" creationId="{68AA32E2-54EC-4925-B37E-1DA74D5A9513}"/>
          </ac:spMkLst>
        </pc:spChg>
        <pc:spChg chg="del">
          <ac:chgData name="Alyson Barnes" userId="b8a581c3-927c-4623-bba1-48352b59f87f" providerId="ADAL" clId="{B9ABB96C-81F6-4862-8E15-BE47BD21F137}" dt="2018-11-05T18:51:35.025" v="761"/>
          <ac:spMkLst>
            <pc:docMk/>
            <pc:sldMk cId="3863351569" sldId="266"/>
            <ac:spMk id="4" creationId="{A5D35C61-E9A3-46B6-A89D-F699E3F08E51}"/>
          </ac:spMkLst>
        </pc:spChg>
        <pc:spChg chg="add mod">
          <ac:chgData name="Alyson Barnes" userId="b8a581c3-927c-4623-bba1-48352b59f87f" providerId="ADAL" clId="{B9ABB96C-81F6-4862-8E15-BE47BD21F137}" dt="2018-11-05T19:31:27.373" v="1988" actId="20577"/>
          <ac:spMkLst>
            <pc:docMk/>
            <pc:sldMk cId="3863351569" sldId="266"/>
            <ac:spMk id="5" creationId="{9C96E3D5-C145-4CF9-AEEF-3F044B39905A}"/>
          </ac:spMkLst>
        </pc:spChg>
      </pc:sldChg>
      <pc:sldChg chg="addSp delSp modSp add">
        <pc:chgData name="Alyson Barnes" userId="b8a581c3-927c-4623-bba1-48352b59f87f" providerId="ADAL" clId="{B9ABB96C-81F6-4862-8E15-BE47BD21F137}" dt="2018-11-05T19:01:37.575" v="1252" actId="20577"/>
        <pc:sldMkLst>
          <pc:docMk/>
          <pc:sldMk cId="2925326698" sldId="267"/>
        </pc:sldMkLst>
        <pc:spChg chg="mod">
          <ac:chgData name="Alyson Barnes" userId="b8a581c3-927c-4623-bba1-48352b59f87f" providerId="ADAL" clId="{B9ABB96C-81F6-4862-8E15-BE47BD21F137}" dt="2018-11-05T18:57:07.271" v="931" actId="20577"/>
          <ac:spMkLst>
            <pc:docMk/>
            <pc:sldMk cId="2925326698" sldId="267"/>
            <ac:spMk id="2" creationId="{AD77D3D6-4274-43FF-BF16-820946C1680D}"/>
          </ac:spMkLst>
        </pc:spChg>
        <pc:spChg chg="del">
          <ac:chgData name="Alyson Barnes" userId="b8a581c3-927c-4623-bba1-48352b59f87f" providerId="ADAL" clId="{B9ABB96C-81F6-4862-8E15-BE47BD21F137}" dt="2018-11-05T18:57:25.631" v="932"/>
          <ac:spMkLst>
            <pc:docMk/>
            <pc:sldMk cId="2925326698" sldId="267"/>
            <ac:spMk id="3" creationId="{DAFA74B0-E076-474D-8C53-6EECC5C24F73}"/>
          </ac:spMkLst>
        </pc:spChg>
        <pc:spChg chg="del">
          <ac:chgData name="Alyson Barnes" userId="b8a581c3-927c-4623-bba1-48352b59f87f" providerId="ADAL" clId="{B9ABB96C-81F6-4862-8E15-BE47BD21F137}" dt="2018-11-05T18:57:25.631" v="932"/>
          <ac:spMkLst>
            <pc:docMk/>
            <pc:sldMk cId="2925326698" sldId="267"/>
            <ac:spMk id="4" creationId="{5C9830A7-D40C-41EC-917F-ECDBF3EE69A8}"/>
          </ac:spMkLst>
        </pc:spChg>
        <pc:spChg chg="add mod">
          <ac:chgData name="Alyson Barnes" userId="b8a581c3-927c-4623-bba1-48352b59f87f" providerId="ADAL" clId="{B9ABB96C-81F6-4862-8E15-BE47BD21F137}" dt="2018-11-05T19:01:37.575" v="1252" actId="20577"/>
          <ac:spMkLst>
            <pc:docMk/>
            <pc:sldMk cId="2925326698" sldId="267"/>
            <ac:spMk id="5" creationId="{3A67655E-4E2C-4669-9E74-8653895CD092}"/>
          </ac:spMkLst>
        </pc:spChg>
      </pc:sldChg>
      <pc:sldChg chg="addSp delSp modSp add">
        <pc:chgData name="Alyson Barnes" userId="b8a581c3-927c-4623-bba1-48352b59f87f" providerId="ADAL" clId="{B9ABB96C-81F6-4862-8E15-BE47BD21F137}" dt="2018-11-05T19:09:26.950" v="1287" actId="1076"/>
        <pc:sldMkLst>
          <pc:docMk/>
          <pc:sldMk cId="2592314962" sldId="268"/>
        </pc:sldMkLst>
        <pc:spChg chg="mod">
          <ac:chgData name="Alyson Barnes" userId="b8a581c3-927c-4623-bba1-48352b59f87f" providerId="ADAL" clId="{B9ABB96C-81F6-4862-8E15-BE47BD21F137}" dt="2018-11-05T19:02:08.939" v="1276" actId="20577"/>
          <ac:spMkLst>
            <pc:docMk/>
            <pc:sldMk cId="2592314962" sldId="268"/>
            <ac:spMk id="2" creationId="{10B4CC27-C5D2-4AE6-93BC-3DD075926236}"/>
          </ac:spMkLst>
        </pc:spChg>
        <pc:spChg chg="del">
          <ac:chgData name="Alyson Barnes" userId="b8a581c3-927c-4623-bba1-48352b59f87f" providerId="ADAL" clId="{B9ABB96C-81F6-4862-8E15-BE47BD21F137}" dt="2018-11-05T19:09:17.836" v="1284"/>
          <ac:spMkLst>
            <pc:docMk/>
            <pc:sldMk cId="2592314962" sldId="268"/>
            <ac:spMk id="3" creationId="{D2ACE24D-AC7A-472D-A446-3269B39F8E55}"/>
          </ac:spMkLst>
        </pc:spChg>
        <pc:picChg chg="add mod">
          <ac:chgData name="Alyson Barnes" userId="b8a581c3-927c-4623-bba1-48352b59f87f" providerId="ADAL" clId="{B9ABB96C-81F6-4862-8E15-BE47BD21F137}" dt="2018-11-05T19:09:26.950" v="1287" actId="1076"/>
          <ac:picMkLst>
            <pc:docMk/>
            <pc:sldMk cId="2592314962" sldId="268"/>
            <ac:picMk id="4" creationId="{7044CE1B-0242-409D-B52C-CB6C9569263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B50CB-5718-4524-ACD4-4EEFF391D1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1BD76-870F-415E-A5BF-727BB5C2F859}">
      <dgm:prSet/>
      <dgm:spPr/>
      <dgm:t>
        <a:bodyPr/>
        <a:lstStyle/>
        <a:p>
          <a:r>
            <a:rPr lang="en-US" b="1" u="sng"/>
            <a:t>Stock Character:</a:t>
          </a:r>
          <a:r>
            <a:rPr lang="en-US"/>
            <a:t> stereotypical, one-dimensional</a:t>
          </a:r>
        </a:p>
      </dgm:t>
    </dgm:pt>
    <dgm:pt modelId="{E78CF83B-C895-40EC-8697-ACDCDA123AF5}" type="parTrans" cxnId="{97680AEF-B2A4-43E2-B860-2FE5C44D717E}">
      <dgm:prSet/>
      <dgm:spPr/>
      <dgm:t>
        <a:bodyPr/>
        <a:lstStyle/>
        <a:p>
          <a:endParaRPr lang="en-US"/>
        </a:p>
      </dgm:t>
    </dgm:pt>
    <dgm:pt modelId="{7884766B-3757-4F1D-AD54-7B90CC1EC1E3}" type="sibTrans" cxnId="{97680AEF-B2A4-43E2-B860-2FE5C44D717E}">
      <dgm:prSet/>
      <dgm:spPr/>
      <dgm:t>
        <a:bodyPr/>
        <a:lstStyle/>
        <a:p>
          <a:endParaRPr lang="en-US"/>
        </a:p>
      </dgm:t>
    </dgm:pt>
    <dgm:pt modelId="{7336DF84-2387-4452-A3E9-8F103C2B9306}">
      <dgm:prSet/>
      <dgm:spPr/>
      <dgm:t>
        <a:bodyPr/>
        <a:lstStyle/>
        <a:p>
          <a:r>
            <a:rPr lang="en-US" baseline="0"/>
            <a:t>Predictable</a:t>
          </a:r>
          <a:endParaRPr lang="en-US"/>
        </a:p>
      </dgm:t>
    </dgm:pt>
    <dgm:pt modelId="{8140F44B-8454-4C95-B869-A1B19D1125B3}" type="parTrans" cxnId="{EECBCA85-B218-455F-9618-92AD332D1986}">
      <dgm:prSet/>
      <dgm:spPr/>
      <dgm:t>
        <a:bodyPr/>
        <a:lstStyle/>
        <a:p>
          <a:endParaRPr lang="en-US"/>
        </a:p>
      </dgm:t>
    </dgm:pt>
    <dgm:pt modelId="{6219878E-D3BA-476B-9234-812B60D09A3D}" type="sibTrans" cxnId="{EECBCA85-B218-455F-9618-92AD332D1986}">
      <dgm:prSet/>
      <dgm:spPr/>
      <dgm:t>
        <a:bodyPr/>
        <a:lstStyle/>
        <a:p>
          <a:endParaRPr lang="en-US"/>
        </a:p>
      </dgm:t>
    </dgm:pt>
    <dgm:pt modelId="{6A3D2A03-8558-4DB8-BA43-5794A81F0354}">
      <dgm:prSet/>
      <dgm:spPr/>
      <dgm:t>
        <a:bodyPr/>
        <a:lstStyle/>
        <a:p>
          <a:r>
            <a:rPr lang="en-US" baseline="0"/>
            <a:t>Provide comic relief, cast a menacing presence, deliver news vital to the plot</a:t>
          </a:r>
          <a:endParaRPr lang="en-US"/>
        </a:p>
      </dgm:t>
    </dgm:pt>
    <dgm:pt modelId="{8D4C375B-27C9-4A97-A58E-FD9A3C2D9295}" type="parTrans" cxnId="{B20F11D3-5385-42FF-A24C-455FC525E74A}">
      <dgm:prSet/>
      <dgm:spPr/>
      <dgm:t>
        <a:bodyPr/>
        <a:lstStyle/>
        <a:p>
          <a:endParaRPr lang="en-US"/>
        </a:p>
      </dgm:t>
    </dgm:pt>
    <dgm:pt modelId="{80E81CBC-4F4E-429E-959E-478A2803DD94}" type="sibTrans" cxnId="{B20F11D3-5385-42FF-A24C-455FC525E74A}">
      <dgm:prSet/>
      <dgm:spPr/>
      <dgm:t>
        <a:bodyPr/>
        <a:lstStyle/>
        <a:p>
          <a:endParaRPr lang="en-US"/>
        </a:p>
      </dgm:t>
    </dgm:pt>
    <dgm:pt modelId="{D9DD6CA9-5877-47ED-8EA1-9058383C7401}">
      <dgm:prSet/>
      <dgm:spPr/>
      <dgm:t>
        <a:bodyPr/>
        <a:lstStyle/>
        <a:p>
          <a:r>
            <a:rPr lang="en-US" b="1" u="sng" dirty="0"/>
            <a:t>Fool:</a:t>
          </a:r>
          <a:r>
            <a:rPr lang="en-US" dirty="0"/>
            <a:t> clever peasants/commoners that use their wit to “outdo” people of higher social status</a:t>
          </a:r>
        </a:p>
      </dgm:t>
    </dgm:pt>
    <dgm:pt modelId="{FDAB1D36-901C-4D2E-8D28-750E98FCDE15}" type="parTrans" cxnId="{68C37DE2-F4A2-41B8-84A5-F4F058AC9A31}">
      <dgm:prSet/>
      <dgm:spPr/>
      <dgm:t>
        <a:bodyPr/>
        <a:lstStyle/>
        <a:p>
          <a:endParaRPr lang="en-US"/>
        </a:p>
      </dgm:t>
    </dgm:pt>
    <dgm:pt modelId="{B7B63F8D-F4DE-4A27-AF25-BD5B9F5B84FA}" type="sibTrans" cxnId="{68C37DE2-F4A2-41B8-84A5-F4F058AC9A31}">
      <dgm:prSet/>
      <dgm:spPr/>
      <dgm:t>
        <a:bodyPr/>
        <a:lstStyle/>
        <a:p>
          <a:endParaRPr lang="en-US"/>
        </a:p>
      </dgm:t>
    </dgm:pt>
    <dgm:pt modelId="{92E69B49-F173-4B57-9F08-4196688EE53D}">
      <dgm:prSet/>
      <dgm:spPr/>
      <dgm:t>
        <a:bodyPr/>
        <a:lstStyle/>
        <a:p>
          <a:r>
            <a:rPr lang="en-US" baseline="0" dirty="0"/>
            <a:t>Often speak truth to the other characters and the audience </a:t>
          </a:r>
          <a:endParaRPr lang="en-US" dirty="0"/>
        </a:p>
      </dgm:t>
    </dgm:pt>
    <dgm:pt modelId="{CAB03EA1-2337-44B9-9583-B1182DFD62D9}" type="parTrans" cxnId="{AB8FDA68-FD74-4B14-A0F4-219A1D777CAA}">
      <dgm:prSet/>
      <dgm:spPr/>
      <dgm:t>
        <a:bodyPr/>
        <a:lstStyle/>
        <a:p>
          <a:endParaRPr lang="en-US"/>
        </a:p>
      </dgm:t>
    </dgm:pt>
    <dgm:pt modelId="{27A61F77-840B-466E-B82F-EE9A15B5275A}" type="sibTrans" cxnId="{AB8FDA68-FD74-4B14-A0F4-219A1D777CAA}">
      <dgm:prSet/>
      <dgm:spPr/>
      <dgm:t>
        <a:bodyPr/>
        <a:lstStyle/>
        <a:p>
          <a:endParaRPr lang="en-US"/>
        </a:p>
      </dgm:t>
    </dgm:pt>
    <dgm:pt modelId="{BE7A9A5F-F26E-46C2-BE97-E1C238828EAB}">
      <dgm:prSet phldrT="[Text]"/>
      <dgm:spPr/>
      <dgm:t>
        <a:bodyPr/>
        <a:lstStyle/>
        <a:p>
          <a:r>
            <a:rPr lang="en-US" b="1" u="sng" dirty="0"/>
            <a:t>Cross Dressing: </a:t>
          </a:r>
          <a:r>
            <a:rPr lang="en-US" b="0" u="none" dirty="0"/>
            <a:t>common technique on comedies to progress the plot</a:t>
          </a:r>
        </a:p>
      </dgm:t>
    </dgm:pt>
    <dgm:pt modelId="{1EB718AE-BEFC-4334-80AA-A808F5E3F0D0}" type="parTrans" cxnId="{4D37658F-E4E5-41C9-86DF-6CEB215540F9}">
      <dgm:prSet/>
      <dgm:spPr/>
      <dgm:t>
        <a:bodyPr/>
        <a:lstStyle/>
        <a:p>
          <a:endParaRPr lang="en-US"/>
        </a:p>
      </dgm:t>
    </dgm:pt>
    <dgm:pt modelId="{83DBF815-4717-4F0F-893D-67261717AF0D}" type="sibTrans" cxnId="{4D37658F-E4E5-41C9-86DF-6CEB215540F9}">
      <dgm:prSet/>
      <dgm:spPr/>
      <dgm:t>
        <a:bodyPr/>
        <a:lstStyle/>
        <a:p>
          <a:endParaRPr lang="en-US"/>
        </a:p>
      </dgm:t>
    </dgm:pt>
    <dgm:pt modelId="{A4CA6245-583D-4A7C-8E4A-191DA341C222}">
      <dgm:prSet phldrT="[Text]"/>
      <dgm:spPr/>
      <dgm:t>
        <a:bodyPr/>
        <a:lstStyle/>
        <a:p>
          <a:r>
            <a:rPr lang="en-US" b="0" u="none" dirty="0"/>
            <a:t>Gives the female character more freedom in a restrictive society for women</a:t>
          </a:r>
        </a:p>
      </dgm:t>
    </dgm:pt>
    <dgm:pt modelId="{EBBCFB71-DFEB-4C8F-95CE-58D65F0FC0D2}" type="parTrans" cxnId="{2202E22F-B42E-456E-B84D-6E9A3A113C88}">
      <dgm:prSet/>
      <dgm:spPr/>
      <dgm:t>
        <a:bodyPr/>
        <a:lstStyle/>
        <a:p>
          <a:endParaRPr lang="en-US"/>
        </a:p>
      </dgm:t>
    </dgm:pt>
    <dgm:pt modelId="{F8931EF3-2507-4686-BE23-C12B26118C4D}" type="sibTrans" cxnId="{2202E22F-B42E-456E-B84D-6E9A3A113C88}">
      <dgm:prSet/>
      <dgm:spPr/>
      <dgm:t>
        <a:bodyPr/>
        <a:lstStyle/>
        <a:p>
          <a:endParaRPr lang="en-US"/>
        </a:p>
      </dgm:t>
    </dgm:pt>
    <dgm:pt modelId="{32E87D21-B354-4197-B1E8-B30C7463CFA8}">
      <dgm:prSet phldrT="[Text]"/>
      <dgm:spPr/>
      <dgm:t>
        <a:bodyPr/>
        <a:lstStyle/>
        <a:p>
          <a:r>
            <a:rPr lang="en-US" b="0" i="0" dirty="0"/>
            <a:t>The female character dressed as a man can move more freely, speak more freely and use their wit and intelligence to overcome problems.</a:t>
          </a:r>
          <a:endParaRPr lang="en-US" b="0" u="none" dirty="0"/>
        </a:p>
      </dgm:t>
    </dgm:pt>
    <dgm:pt modelId="{83FE885E-E62A-4B49-B78F-2B896B00C30B}" type="parTrans" cxnId="{D67587C9-37C8-4E81-87B5-B2DAB29F16B3}">
      <dgm:prSet/>
      <dgm:spPr/>
      <dgm:t>
        <a:bodyPr/>
        <a:lstStyle/>
        <a:p>
          <a:endParaRPr lang="en-US"/>
        </a:p>
      </dgm:t>
    </dgm:pt>
    <dgm:pt modelId="{CC2F081D-84B9-4567-93D6-C4002A540D59}" type="sibTrans" cxnId="{D67587C9-37C8-4E81-87B5-B2DAB29F16B3}">
      <dgm:prSet/>
      <dgm:spPr/>
      <dgm:t>
        <a:bodyPr/>
        <a:lstStyle/>
        <a:p>
          <a:endParaRPr lang="en-US"/>
        </a:p>
      </dgm:t>
    </dgm:pt>
    <dgm:pt modelId="{4EB5075A-10EE-4618-A88A-D4FBD3E8DBF0}" type="pres">
      <dgm:prSet presAssocID="{C3FB50CB-5718-4524-ACD4-4EEFF391D1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26815-CC3C-4337-B5EC-BD6638621417}" type="pres">
      <dgm:prSet presAssocID="{D621BD76-870F-415E-A5BF-727BB5C2F859}" presName="linNode" presStyleCnt="0"/>
      <dgm:spPr/>
    </dgm:pt>
    <dgm:pt modelId="{C85E31B7-78E0-4E85-9E7B-407477130415}" type="pres">
      <dgm:prSet presAssocID="{D621BD76-870F-415E-A5BF-727BB5C2F85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F5E35-0347-4417-AED8-0AA59AB4D674}" type="pres">
      <dgm:prSet presAssocID="{D621BD76-870F-415E-A5BF-727BB5C2F85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0BB02-095A-4672-9A86-85B02A5F677F}" type="pres">
      <dgm:prSet presAssocID="{7884766B-3757-4F1D-AD54-7B90CC1EC1E3}" presName="sp" presStyleCnt="0"/>
      <dgm:spPr/>
    </dgm:pt>
    <dgm:pt modelId="{9C9E364D-A526-48F8-8A5D-117662161978}" type="pres">
      <dgm:prSet presAssocID="{D9DD6CA9-5877-47ED-8EA1-9058383C7401}" presName="linNode" presStyleCnt="0"/>
      <dgm:spPr/>
    </dgm:pt>
    <dgm:pt modelId="{C4C324CD-D626-41D7-9C4A-F2D195C7F862}" type="pres">
      <dgm:prSet presAssocID="{D9DD6CA9-5877-47ED-8EA1-9058383C740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152C-898D-4DAB-B220-B5C53EF6138A}" type="pres">
      <dgm:prSet presAssocID="{D9DD6CA9-5877-47ED-8EA1-9058383C740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8F8DD-3E17-4FDC-B9AD-73C6F2925A1A}" type="pres">
      <dgm:prSet presAssocID="{B7B63F8D-F4DE-4A27-AF25-BD5B9F5B84FA}" presName="sp" presStyleCnt="0"/>
      <dgm:spPr/>
    </dgm:pt>
    <dgm:pt modelId="{7D65AC57-3302-4176-BA3C-4AE5E9E2E740}" type="pres">
      <dgm:prSet presAssocID="{BE7A9A5F-F26E-46C2-BE97-E1C238828EAB}" presName="linNode" presStyleCnt="0"/>
      <dgm:spPr/>
    </dgm:pt>
    <dgm:pt modelId="{E47D682D-2724-46EC-B77C-42135017327F}" type="pres">
      <dgm:prSet presAssocID="{BE7A9A5F-F26E-46C2-BE97-E1C238828EA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CBE29-E275-4981-AB13-3B79D09356D0}" type="pres">
      <dgm:prSet presAssocID="{BE7A9A5F-F26E-46C2-BE97-E1C238828EA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04B51D-9E28-4EC2-9859-3BC9E1E9C0B2}" type="presOf" srcId="{32E87D21-B354-4197-B1E8-B30C7463CFA8}" destId="{7FBCBE29-E275-4981-AB13-3B79D09356D0}" srcOrd="0" destOrd="1" presId="urn:microsoft.com/office/officeart/2005/8/layout/vList5"/>
    <dgm:cxn modelId="{C0AF13C2-8A98-4ADA-923C-31892C8193D7}" type="presOf" srcId="{D9DD6CA9-5877-47ED-8EA1-9058383C7401}" destId="{C4C324CD-D626-41D7-9C4A-F2D195C7F862}" srcOrd="0" destOrd="0" presId="urn:microsoft.com/office/officeart/2005/8/layout/vList5"/>
    <dgm:cxn modelId="{0FE1664E-6535-4A0E-8975-D0DA79477BE5}" type="presOf" srcId="{7336DF84-2387-4452-A3E9-8F103C2B9306}" destId="{4AAF5E35-0347-4417-AED8-0AA59AB4D674}" srcOrd="0" destOrd="0" presId="urn:microsoft.com/office/officeart/2005/8/layout/vList5"/>
    <dgm:cxn modelId="{41124D8A-740B-4955-835B-DC77BEC00BE0}" type="presOf" srcId="{92E69B49-F173-4B57-9F08-4196688EE53D}" destId="{C66F152C-898D-4DAB-B220-B5C53EF6138A}" srcOrd="0" destOrd="0" presId="urn:microsoft.com/office/officeart/2005/8/layout/vList5"/>
    <dgm:cxn modelId="{68C37DE2-F4A2-41B8-84A5-F4F058AC9A31}" srcId="{C3FB50CB-5718-4524-ACD4-4EEFF391D113}" destId="{D9DD6CA9-5877-47ED-8EA1-9058383C7401}" srcOrd="1" destOrd="0" parTransId="{FDAB1D36-901C-4D2E-8D28-750E98FCDE15}" sibTransId="{B7B63F8D-F4DE-4A27-AF25-BD5B9F5B84FA}"/>
    <dgm:cxn modelId="{EECBCA85-B218-455F-9618-92AD332D1986}" srcId="{D621BD76-870F-415E-A5BF-727BB5C2F859}" destId="{7336DF84-2387-4452-A3E9-8F103C2B9306}" srcOrd="0" destOrd="0" parTransId="{8140F44B-8454-4C95-B869-A1B19D1125B3}" sibTransId="{6219878E-D3BA-476B-9234-812B60D09A3D}"/>
    <dgm:cxn modelId="{889B71C1-AECC-4BF8-AEE8-36016CE3FD8F}" type="presOf" srcId="{C3FB50CB-5718-4524-ACD4-4EEFF391D113}" destId="{4EB5075A-10EE-4618-A88A-D4FBD3E8DBF0}" srcOrd="0" destOrd="0" presId="urn:microsoft.com/office/officeart/2005/8/layout/vList5"/>
    <dgm:cxn modelId="{B20F11D3-5385-42FF-A24C-455FC525E74A}" srcId="{D621BD76-870F-415E-A5BF-727BB5C2F859}" destId="{6A3D2A03-8558-4DB8-BA43-5794A81F0354}" srcOrd="1" destOrd="0" parTransId="{8D4C375B-27C9-4A97-A58E-FD9A3C2D9295}" sibTransId="{80E81CBC-4F4E-429E-959E-478A2803DD94}"/>
    <dgm:cxn modelId="{4D37658F-E4E5-41C9-86DF-6CEB215540F9}" srcId="{C3FB50CB-5718-4524-ACD4-4EEFF391D113}" destId="{BE7A9A5F-F26E-46C2-BE97-E1C238828EAB}" srcOrd="2" destOrd="0" parTransId="{1EB718AE-BEFC-4334-80AA-A808F5E3F0D0}" sibTransId="{83DBF815-4717-4F0F-893D-67261717AF0D}"/>
    <dgm:cxn modelId="{BD4872E0-ECFD-46F5-A102-BDEFF3612CC2}" type="presOf" srcId="{BE7A9A5F-F26E-46C2-BE97-E1C238828EAB}" destId="{E47D682D-2724-46EC-B77C-42135017327F}" srcOrd="0" destOrd="0" presId="urn:microsoft.com/office/officeart/2005/8/layout/vList5"/>
    <dgm:cxn modelId="{2202E22F-B42E-456E-B84D-6E9A3A113C88}" srcId="{BE7A9A5F-F26E-46C2-BE97-E1C238828EAB}" destId="{A4CA6245-583D-4A7C-8E4A-191DA341C222}" srcOrd="0" destOrd="0" parTransId="{EBBCFB71-DFEB-4C8F-95CE-58D65F0FC0D2}" sibTransId="{F8931EF3-2507-4686-BE23-C12B26118C4D}"/>
    <dgm:cxn modelId="{D67587C9-37C8-4E81-87B5-B2DAB29F16B3}" srcId="{BE7A9A5F-F26E-46C2-BE97-E1C238828EAB}" destId="{32E87D21-B354-4197-B1E8-B30C7463CFA8}" srcOrd="1" destOrd="0" parTransId="{83FE885E-E62A-4B49-B78F-2B896B00C30B}" sibTransId="{CC2F081D-84B9-4567-93D6-C4002A540D59}"/>
    <dgm:cxn modelId="{5E20907A-8668-43B3-A035-DD88CF1903FF}" type="presOf" srcId="{D621BD76-870F-415E-A5BF-727BB5C2F859}" destId="{C85E31B7-78E0-4E85-9E7B-407477130415}" srcOrd="0" destOrd="0" presId="urn:microsoft.com/office/officeart/2005/8/layout/vList5"/>
    <dgm:cxn modelId="{97680AEF-B2A4-43E2-B860-2FE5C44D717E}" srcId="{C3FB50CB-5718-4524-ACD4-4EEFF391D113}" destId="{D621BD76-870F-415E-A5BF-727BB5C2F859}" srcOrd="0" destOrd="0" parTransId="{E78CF83B-C895-40EC-8697-ACDCDA123AF5}" sibTransId="{7884766B-3757-4F1D-AD54-7B90CC1EC1E3}"/>
    <dgm:cxn modelId="{AB8FDA68-FD74-4B14-A0F4-219A1D777CAA}" srcId="{D9DD6CA9-5877-47ED-8EA1-9058383C7401}" destId="{92E69B49-F173-4B57-9F08-4196688EE53D}" srcOrd="0" destOrd="0" parTransId="{CAB03EA1-2337-44B9-9583-B1182DFD62D9}" sibTransId="{27A61F77-840B-466E-B82F-EE9A15B5275A}"/>
    <dgm:cxn modelId="{D4763D34-1A65-47E2-AFA4-4AD7AA686C5F}" type="presOf" srcId="{A4CA6245-583D-4A7C-8E4A-191DA341C222}" destId="{7FBCBE29-E275-4981-AB13-3B79D09356D0}" srcOrd="0" destOrd="0" presId="urn:microsoft.com/office/officeart/2005/8/layout/vList5"/>
    <dgm:cxn modelId="{41188F68-7460-456B-AD57-B0C672D91CFA}" type="presOf" srcId="{6A3D2A03-8558-4DB8-BA43-5794A81F0354}" destId="{4AAF5E35-0347-4417-AED8-0AA59AB4D674}" srcOrd="0" destOrd="1" presId="urn:microsoft.com/office/officeart/2005/8/layout/vList5"/>
    <dgm:cxn modelId="{0E3A7B8B-522E-4B9C-A593-378722452122}" type="presParOf" srcId="{4EB5075A-10EE-4618-A88A-D4FBD3E8DBF0}" destId="{D4B26815-CC3C-4337-B5EC-BD6638621417}" srcOrd="0" destOrd="0" presId="urn:microsoft.com/office/officeart/2005/8/layout/vList5"/>
    <dgm:cxn modelId="{04F33AF0-CDDD-4BD0-8D63-E0082CBFF54A}" type="presParOf" srcId="{D4B26815-CC3C-4337-B5EC-BD6638621417}" destId="{C85E31B7-78E0-4E85-9E7B-407477130415}" srcOrd="0" destOrd="0" presId="urn:microsoft.com/office/officeart/2005/8/layout/vList5"/>
    <dgm:cxn modelId="{04F24281-B216-4B58-973A-2159F7C88660}" type="presParOf" srcId="{D4B26815-CC3C-4337-B5EC-BD6638621417}" destId="{4AAF5E35-0347-4417-AED8-0AA59AB4D674}" srcOrd="1" destOrd="0" presId="urn:microsoft.com/office/officeart/2005/8/layout/vList5"/>
    <dgm:cxn modelId="{383B2D6F-36E7-4AFA-813E-B2799C44AF4E}" type="presParOf" srcId="{4EB5075A-10EE-4618-A88A-D4FBD3E8DBF0}" destId="{CB10BB02-095A-4672-9A86-85B02A5F677F}" srcOrd="1" destOrd="0" presId="urn:microsoft.com/office/officeart/2005/8/layout/vList5"/>
    <dgm:cxn modelId="{AE325013-DB0E-493A-9A7E-F9C3B84C2736}" type="presParOf" srcId="{4EB5075A-10EE-4618-A88A-D4FBD3E8DBF0}" destId="{9C9E364D-A526-48F8-8A5D-117662161978}" srcOrd="2" destOrd="0" presId="urn:microsoft.com/office/officeart/2005/8/layout/vList5"/>
    <dgm:cxn modelId="{174E039F-D37E-4FDB-92FE-EF38DA80F6C1}" type="presParOf" srcId="{9C9E364D-A526-48F8-8A5D-117662161978}" destId="{C4C324CD-D626-41D7-9C4A-F2D195C7F862}" srcOrd="0" destOrd="0" presId="urn:microsoft.com/office/officeart/2005/8/layout/vList5"/>
    <dgm:cxn modelId="{DB23E3BA-9EDF-4958-B871-CAD26151F790}" type="presParOf" srcId="{9C9E364D-A526-48F8-8A5D-117662161978}" destId="{C66F152C-898D-4DAB-B220-B5C53EF6138A}" srcOrd="1" destOrd="0" presId="urn:microsoft.com/office/officeart/2005/8/layout/vList5"/>
    <dgm:cxn modelId="{F33E5D62-36A4-4103-B3EB-E7C4A46898D4}" type="presParOf" srcId="{4EB5075A-10EE-4618-A88A-D4FBD3E8DBF0}" destId="{4C98F8DD-3E17-4FDC-B9AD-73C6F2925A1A}" srcOrd="3" destOrd="0" presId="urn:microsoft.com/office/officeart/2005/8/layout/vList5"/>
    <dgm:cxn modelId="{9D799C0D-3649-483A-B715-2BDABABB4D8D}" type="presParOf" srcId="{4EB5075A-10EE-4618-A88A-D4FBD3E8DBF0}" destId="{7D65AC57-3302-4176-BA3C-4AE5E9E2E740}" srcOrd="4" destOrd="0" presId="urn:microsoft.com/office/officeart/2005/8/layout/vList5"/>
    <dgm:cxn modelId="{09A652B6-4C9F-41C3-AD9B-404A5DC101A1}" type="presParOf" srcId="{7D65AC57-3302-4176-BA3C-4AE5E9E2E740}" destId="{E47D682D-2724-46EC-B77C-42135017327F}" srcOrd="0" destOrd="0" presId="urn:microsoft.com/office/officeart/2005/8/layout/vList5"/>
    <dgm:cxn modelId="{5D8D7932-7E06-461B-AB32-1E7866AC0E21}" type="presParOf" srcId="{7D65AC57-3302-4176-BA3C-4AE5E9E2E740}" destId="{7FBCBE29-E275-4981-AB13-3B79D09356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F5E35-0347-4417-AED8-0AA59AB4D674}">
      <dsp:nvSpPr>
        <dsp:cNvPr id="0" name=""/>
        <dsp:cNvSpPr/>
      </dsp:nvSpPr>
      <dsp:spPr>
        <a:xfrm rot="5400000">
          <a:off x="6054596" y="-2476122"/>
          <a:ext cx="952756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/>
            <a:t>Predictable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/>
            <a:t>Provide comic relief, cast a menacing presence, deliver news vital to the plot</a:t>
          </a:r>
          <a:endParaRPr lang="en-US" sz="1300" kern="1200"/>
        </a:p>
      </dsp:txBody>
      <dsp:txXfrm rot="-5400000">
        <a:off x="3457574" y="167410"/>
        <a:ext cx="6100290" cy="859736"/>
      </dsp:txXfrm>
    </dsp:sp>
    <dsp:sp modelId="{C85E31B7-78E0-4E85-9E7B-407477130415}">
      <dsp:nvSpPr>
        <dsp:cNvPr id="0" name=""/>
        <dsp:cNvSpPr/>
      </dsp:nvSpPr>
      <dsp:spPr>
        <a:xfrm>
          <a:off x="0" y="1804"/>
          <a:ext cx="3457575" cy="1190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/>
            <a:t>Stock Character:</a:t>
          </a:r>
          <a:r>
            <a:rPr lang="en-US" sz="1700" kern="1200"/>
            <a:t> stereotypical, one-dimensional</a:t>
          </a:r>
        </a:p>
      </dsp:txBody>
      <dsp:txXfrm>
        <a:off x="58137" y="59941"/>
        <a:ext cx="3341301" cy="1074671"/>
      </dsp:txXfrm>
    </dsp:sp>
    <dsp:sp modelId="{C66F152C-898D-4DAB-B220-B5C53EF6138A}">
      <dsp:nvSpPr>
        <dsp:cNvPr id="0" name=""/>
        <dsp:cNvSpPr/>
      </dsp:nvSpPr>
      <dsp:spPr>
        <a:xfrm rot="5400000">
          <a:off x="6054596" y="-1225630"/>
          <a:ext cx="952756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 dirty="0"/>
            <a:t>Often speak truth to the other characters and the audience </a:t>
          </a:r>
          <a:endParaRPr lang="en-US" sz="1300" kern="1200" dirty="0"/>
        </a:p>
      </dsp:txBody>
      <dsp:txXfrm rot="-5400000">
        <a:off x="3457574" y="1417902"/>
        <a:ext cx="6100290" cy="859736"/>
      </dsp:txXfrm>
    </dsp:sp>
    <dsp:sp modelId="{C4C324CD-D626-41D7-9C4A-F2D195C7F862}">
      <dsp:nvSpPr>
        <dsp:cNvPr id="0" name=""/>
        <dsp:cNvSpPr/>
      </dsp:nvSpPr>
      <dsp:spPr>
        <a:xfrm>
          <a:off x="0" y="1252297"/>
          <a:ext cx="3457575" cy="1190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/>
            <a:t>Fool:</a:t>
          </a:r>
          <a:r>
            <a:rPr lang="en-US" sz="1700" kern="1200" dirty="0"/>
            <a:t> clever peasants/commoners that use their wit to “outdo” people of higher social status</a:t>
          </a:r>
        </a:p>
      </dsp:txBody>
      <dsp:txXfrm>
        <a:off x="58137" y="1310434"/>
        <a:ext cx="3341301" cy="1074671"/>
      </dsp:txXfrm>
    </dsp:sp>
    <dsp:sp modelId="{7FBCBE29-E275-4981-AB13-3B79D09356D0}">
      <dsp:nvSpPr>
        <dsp:cNvPr id="0" name=""/>
        <dsp:cNvSpPr/>
      </dsp:nvSpPr>
      <dsp:spPr>
        <a:xfrm rot="5400000">
          <a:off x="6054596" y="24862"/>
          <a:ext cx="952756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/>
            <a:t>Gives the female character more freedom in a restrictive society for women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 dirty="0"/>
            <a:t>The female character dressed as a man can move more freely, speak more freely and use their wit and intelligence to overcome problems.</a:t>
          </a:r>
          <a:endParaRPr lang="en-US" sz="1300" b="0" u="none" kern="1200" dirty="0"/>
        </a:p>
      </dsp:txBody>
      <dsp:txXfrm rot="-5400000">
        <a:off x="3457574" y="2668394"/>
        <a:ext cx="6100290" cy="859736"/>
      </dsp:txXfrm>
    </dsp:sp>
    <dsp:sp modelId="{E47D682D-2724-46EC-B77C-42135017327F}">
      <dsp:nvSpPr>
        <dsp:cNvPr id="0" name=""/>
        <dsp:cNvSpPr/>
      </dsp:nvSpPr>
      <dsp:spPr>
        <a:xfrm>
          <a:off x="0" y="2502790"/>
          <a:ext cx="3457575" cy="1190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/>
            <a:t>Cross Dressing: </a:t>
          </a:r>
          <a:r>
            <a:rPr lang="en-US" sz="1700" b="0" u="none" kern="1200" dirty="0"/>
            <a:t>common technique on comedies to progress the plot</a:t>
          </a:r>
        </a:p>
      </dsp:txBody>
      <dsp:txXfrm>
        <a:off x="58137" y="2560927"/>
        <a:ext cx="3341301" cy="1074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://quecomoquien.es/quien-fue-william-shakespeare.html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charlottehoatherblog.com/tag/william-shakespeare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3VGa6Fp3z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polar_disord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167-B7E4-4295-BE19-3E96006BE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Twelfth Night</a:t>
            </a:r>
            <a:br>
              <a:rPr lang="en-US" i="1" dirty="0"/>
            </a:br>
            <a:r>
              <a:rPr lang="en-US" dirty="0"/>
              <a:t>or </a:t>
            </a:r>
            <a:r>
              <a:rPr lang="en-US" i="1" dirty="0"/>
              <a:t>What You Will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10BF1-36FB-4906-B247-84F67FDD20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William Shakespeare </a:t>
            </a:r>
          </a:p>
        </p:txBody>
      </p:sp>
    </p:spTree>
    <p:extLst>
      <p:ext uri="{BB962C8B-B14F-4D97-AF65-F5344CB8AC3E}">
        <p14:creationId xmlns:p14="http://schemas.microsoft.com/office/powerpoint/2010/main" val="7842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F2B985F-E839-44D5-9DD8-BC9DEE3438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29A25-CBDF-4B8E-AD60-6B755AF5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Shakespearean Characterization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73AC3-7DF7-43FB-9D67-3CE387E940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5CCFE-3123-4C5E-BA80-B081F41E66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73FD7-E1AE-464A-B703-5E307C6E6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634754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1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4E5D-83EB-4A71-8DDE-5958D88B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the Play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85E1D7-653C-4A61-8183-7E8349FC2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play’s title </a:t>
            </a:r>
            <a:r>
              <a:rPr lang="en-US" i="1" dirty="0"/>
              <a:t>Twelfth Night</a:t>
            </a:r>
            <a:r>
              <a:rPr lang="en-US" dirty="0"/>
              <a:t> takes its name from an English holiday celebrated on January 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The Twelfth Night of Christmas</a:t>
            </a:r>
          </a:p>
          <a:p>
            <a:pPr lvl="1"/>
            <a:r>
              <a:rPr lang="en-US" dirty="0"/>
              <a:t>Playing jokes and acting out plays</a:t>
            </a:r>
          </a:p>
          <a:p>
            <a:pPr lvl="1"/>
            <a:r>
              <a:rPr lang="en-US" dirty="0"/>
              <a:t>Merriment and festivities</a:t>
            </a:r>
          </a:p>
          <a:p>
            <a:r>
              <a:rPr lang="en-US" dirty="0"/>
              <a:t>“Feast of Misrule”</a:t>
            </a:r>
          </a:p>
          <a:p>
            <a:pPr lvl="1"/>
            <a:r>
              <a:rPr lang="en-US" dirty="0"/>
              <a:t>Kings and nobles treated as peasants and vice versa</a:t>
            </a:r>
          </a:p>
          <a:p>
            <a:r>
              <a:rPr lang="en-US" dirty="0"/>
              <a:t>The second title, </a:t>
            </a:r>
            <a:r>
              <a:rPr lang="en-US" i="1" dirty="0"/>
              <a:t>What You Will,</a:t>
            </a:r>
            <a:r>
              <a:rPr lang="en-US" dirty="0"/>
              <a:t> references the disorder and revelry of the holiday</a:t>
            </a:r>
          </a:p>
        </p:txBody>
      </p:sp>
    </p:spTree>
    <p:extLst>
      <p:ext uri="{BB962C8B-B14F-4D97-AF65-F5344CB8AC3E}">
        <p14:creationId xmlns:p14="http://schemas.microsoft.com/office/powerpoint/2010/main" val="35026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456106"/>
            <a:ext cx="9603275" cy="46456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 the deception and disguise used in the play justified?  Why or why not?</a:t>
            </a:r>
          </a:p>
          <a:p>
            <a:r>
              <a:rPr lang="en-US" dirty="0" smtClean="0"/>
              <a:t>How does Viola show her wit, while dressed as </a:t>
            </a:r>
            <a:r>
              <a:rPr lang="en-US" dirty="0" err="1" smtClean="0"/>
              <a:t>Cesario</a:t>
            </a:r>
            <a:r>
              <a:rPr lang="en-US" dirty="0" smtClean="0"/>
              <a:t> in the scene where </a:t>
            </a:r>
            <a:r>
              <a:rPr lang="en-US" dirty="0" err="1" smtClean="0"/>
              <a:t>Malvolio</a:t>
            </a:r>
            <a:r>
              <a:rPr lang="en-US" dirty="0" smtClean="0"/>
              <a:t> returns the ring? What does this interaction reveal about </a:t>
            </a:r>
            <a:r>
              <a:rPr lang="en-US" dirty="0" err="1" smtClean="0"/>
              <a:t>Malvolio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realization does Viola come to regarding her current predicament?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Malvolio’s</a:t>
            </a:r>
            <a:r>
              <a:rPr lang="en-US" dirty="0" smtClean="0"/>
              <a:t> main motivation in his life?  Why does he want to be with Olivia?</a:t>
            </a:r>
          </a:p>
          <a:p>
            <a:r>
              <a:rPr lang="en-US" dirty="0" smtClean="0"/>
              <a:t>How does Maria create a play-within-a-play?  </a:t>
            </a:r>
            <a:endParaRPr lang="en-US" dirty="0"/>
          </a:p>
          <a:p>
            <a:r>
              <a:rPr lang="en-US" dirty="0" smtClean="0"/>
              <a:t>How does Maria’s letter mock </a:t>
            </a:r>
            <a:r>
              <a:rPr lang="en-US" dirty="0" err="1" smtClean="0"/>
              <a:t>Orsino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</a:t>
            </a:r>
            <a:r>
              <a:rPr lang="en-US" dirty="0" err="1" smtClean="0"/>
              <a:t>Feste’s</a:t>
            </a:r>
            <a:r>
              <a:rPr lang="en-US" dirty="0" smtClean="0"/>
              <a:t> song mock </a:t>
            </a:r>
            <a:r>
              <a:rPr lang="en-US" dirty="0" err="1" smtClean="0"/>
              <a:t>Orsino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has melancholy started to produce madness within the characters?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8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886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complications that arise because of disguise, mistaken identity, or trickery?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Malvolio</a:t>
            </a:r>
            <a:r>
              <a:rPr lang="en-US" dirty="0" smtClean="0"/>
              <a:t> more ridiculous than Olivia and Duke Orsino?  Why or why not?</a:t>
            </a:r>
          </a:p>
          <a:p>
            <a:r>
              <a:rPr lang="en-US" dirty="0" smtClean="0"/>
              <a:t>Why do you think Sir Toby deceives his friend, Sir Andrew?</a:t>
            </a:r>
          </a:p>
          <a:p>
            <a:r>
              <a:rPr lang="en-US" dirty="0" smtClean="0"/>
              <a:t>How would you compare Olivia’s love to </a:t>
            </a:r>
            <a:r>
              <a:rPr lang="en-US" dirty="0" err="1" smtClean="0"/>
              <a:t>Orsino’s</a:t>
            </a:r>
            <a:r>
              <a:rPr lang="en-US" dirty="0" smtClean="0"/>
              <a:t> love?  Is it the same or different?  </a:t>
            </a:r>
          </a:p>
          <a:p>
            <a:r>
              <a:rPr lang="en-US" dirty="0" smtClean="0"/>
              <a:t>Where does Sir Toby seem to best fit in with the characters?  High or low class?  Why do you think Shakespeare has done this?</a:t>
            </a:r>
          </a:p>
          <a:p>
            <a:r>
              <a:rPr lang="en-US" dirty="0" smtClean="0"/>
              <a:t>What is the connection between madness and love in this play?</a:t>
            </a:r>
          </a:p>
        </p:txBody>
      </p:sp>
    </p:spTree>
    <p:extLst>
      <p:ext uri="{BB962C8B-B14F-4D97-AF65-F5344CB8AC3E}">
        <p14:creationId xmlns:p14="http://schemas.microsoft.com/office/powerpoint/2010/main" val="35348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IV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956011"/>
          </a:xfrm>
        </p:spPr>
        <p:txBody>
          <a:bodyPr>
            <a:noAutofit/>
          </a:bodyPr>
          <a:lstStyle/>
          <a:p>
            <a:r>
              <a:rPr lang="en-US" sz="2200" dirty="0" smtClean="0"/>
              <a:t>Explain the meeting between Andrew and Cesario.</a:t>
            </a:r>
          </a:p>
          <a:p>
            <a:r>
              <a:rPr lang="en-US" sz="2200" dirty="0" smtClean="0"/>
              <a:t>Thinking Sebastian is Cesario, what does Olivia ask of him?</a:t>
            </a:r>
          </a:p>
          <a:p>
            <a:r>
              <a:rPr lang="en-US" sz="2200" dirty="0" smtClean="0"/>
              <a:t>What do Maria and </a:t>
            </a:r>
            <a:r>
              <a:rPr lang="en-US" sz="2200" dirty="0" err="1" smtClean="0"/>
              <a:t>Feste</a:t>
            </a:r>
            <a:r>
              <a:rPr lang="en-US" sz="2200" dirty="0" smtClean="0"/>
              <a:t> plan for </a:t>
            </a:r>
            <a:r>
              <a:rPr lang="en-US" sz="2200" dirty="0" err="1" smtClean="0"/>
              <a:t>Malvolio</a:t>
            </a:r>
            <a:r>
              <a:rPr lang="en-US" sz="2200" dirty="0" smtClean="0"/>
              <a:t>?</a:t>
            </a:r>
            <a:r>
              <a:rPr lang="en-US" sz="2200" dirty="0"/>
              <a:t> </a:t>
            </a:r>
            <a:r>
              <a:rPr lang="en-US" sz="2200" dirty="0" smtClean="0"/>
              <a:t> What is Malvolio’s reaction?</a:t>
            </a:r>
          </a:p>
          <a:p>
            <a:r>
              <a:rPr lang="en-US" sz="2200" dirty="0" smtClean="0"/>
              <a:t>What does </a:t>
            </a:r>
            <a:r>
              <a:rPr lang="en-US" sz="2200" dirty="0" err="1" smtClean="0"/>
              <a:t>Malvolio</a:t>
            </a:r>
            <a:r>
              <a:rPr lang="en-US" sz="2200" dirty="0" smtClean="0"/>
              <a:t> convince </a:t>
            </a:r>
            <a:r>
              <a:rPr lang="en-US" sz="2200" dirty="0" err="1" smtClean="0"/>
              <a:t>Feste</a:t>
            </a:r>
            <a:r>
              <a:rPr lang="en-US" sz="2200" dirty="0" smtClean="0"/>
              <a:t> to do?</a:t>
            </a:r>
          </a:p>
          <a:p>
            <a:r>
              <a:rPr lang="en-US" sz="2200" dirty="0" smtClean="0"/>
              <a:t>Does Toby have a change of heart?  Why?</a:t>
            </a:r>
          </a:p>
          <a:p>
            <a:r>
              <a:rPr lang="en-US" sz="2200" dirty="0" smtClean="0"/>
              <a:t>Why is Sebastian puzzled?</a:t>
            </a:r>
          </a:p>
          <a:p>
            <a:r>
              <a:rPr lang="en-US" sz="2200" dirty="0" smtClean="0"/>
              <a:t>How does Act IV end?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073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Respond to the following prompts.  Do you agree or disagree?  Why?</a:t>
            </a:r>
            <a:endParaRPr lang="en-US" sz="2800" dirty="0"/>
          </a:p>
          <a:p>
            <a:r>
              <a:rPr lang="en-US" sz="2800" dirty="0" smtClean="0"/>
              <a:t>Honesty is always the best policy.</a:t>
            </a:r>
          </a:p>
          <a:p>
            <a:r>
              <a:rPr lang="en-US" sz="2800" dirty="0" smtClean="0"/>
              <a:t>Love that is not returned cannot be earned.</a:t>
            </a:r>
          </a:p>
          <a:p>
            <a:r>
              <a:rPr lang="en-US" sz="2800" dirty="0" smtClean="0"/>
              <a:t>Social class has a say in who one can love.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146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F7680B5-1A78-4401-BA9A-78832F0FD9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0F21DC9-D0AC-495C-8CC8-D5DDF8C11C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6B82D7-D05B-412B-9A0D-6430BCD118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E4E78000-301F-4983-ACD5-7F50C0C3F5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5BFA26E-489A-4B7D-886F-E987CE38EA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AFFBBB-C5BF-4216-831E-944F8EA42D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E630F-A7F3-4543-B8BD-CEDF1EB7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957221"/>
            <a:ext cx="587859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William Shakespeare </a:t>
            </a:r>
            <a:br>
              <a:rPr lang="en-US" dirty="0"/>
            </a:br>
            <a:r>
              <a:rPr lang="en-US" dirty="0"/>
              <a:t>1564-1616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DFE9E7-1881-4A6C-947B-69FD1C22E9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07B0954-1212-40A7-96E8-E17F0DD6E5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48A1A3-46A1-435D-A676-981BEB4485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B262441E-F18B-4164-AB11-729ED451D4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6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5CE24C95-746F-407F-B941-7FB6A66576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r="6877" b="-4"/>
          <a:stretch/>
        </p:blipFill>
        <p:spPr>
          <a:xfrm>
            <a:off x="1285438" y="1116345"/>
            <a:ext cx="2799103" cy="386617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0EF12-5A0A-46A3-B10F-3AFA7978F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8043" y="2164765"/>
            <a:ext cx="5878597" cy="39584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Writer during the Elizabethan and Jacobean ages of British theatre (sometimes called the English Renaissance or the Early Modern Period).</a:t>
            </a:r>
          </a:p>
          <a:p>
            <a:r>
              <a:rPr lang="en-US" dirty="0"/>
              <a:t>Shakespeare's work includes 38 plays, 2 narrative poems, 154 sonnets, and a variety of other poems. </a:t>
            </a:r>
          </a:p>
          <a:p>
            <a:r>
              <a:rPr lang="en-US" dirty="0"/>
              <a:t>No original manuscripts exist today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98439BA-B6B5-4F7C-AB0B-DB5A3C23A7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5D0DBD0-0229-4D4F-86DC-68C22F9881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31C68A0-35C5-48B3-83DB-2FC45DAA1DD8}"/>
              </a:ext>
            </a:extLst>
          </p:cNvPr>
          <p:cNvSpPr txBox="1"/>
          <p:nvPr/>
        </p:nvSpPr>
        <p:spPr>
          <a:xfrm>
            <a:off x="9341540" y="6657945"/>
            <a:ext cx="28504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quecomoquien.es/quien-fue-william-shakespeare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7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CB1DE69F-569C-4A49-8E50-4093C135AE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50B488F5-9CE4-4346-B22F-600286ED4D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F76596F-57DF-4A0C-96D9-046DC3B30E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16176A8D-754E-4699-9AAC-A833466A20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B374BF5C-C264-47AF-9C49-1875F88B9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A9A5156-A214-495D-9493-B85A2B08F1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F0D59-85CE-46FF-A8B8-7173E440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988098"/>
            <a:ext cx="2840114" cy="240772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300"/>
              <a:t>William Shakespeare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AB58C6-4273-4054-923E-19CA4BF0C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302" y="3395822"/>
            <a:ext cx="2840114" cy="1718545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600"/>
              <a:t>Stratford-upon-Avon 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14043B93-31EA-42C9-A52B-7B10135FCB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" t="474" r="75256" b="36564"/>
          <a:stretch/>
        </p:blipFill>
        <p:spPr>
          <a:xfrm>
            <a:off x="655218" y="643464"/>
            <a:ext cx="2834640" cy="1554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B26DC251-CF3C-487C-93C0-74344C2700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EA138F-B3C3-4365-85E4-0CE0DE7398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2192585-FCC1-4D9A-8E7B-940845AD10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F07A6A06-44A6-41CD-B49D-7FAFA5119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871" y="977965"/>
            <a:ext cx="6615197" cy="4135339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Content Placeholder 65">
            <a:extLst>
              <a:ext uri="{FF2B5EF4-FFF2-40B4-BE49-F238E27FC236}">
                <a16:creationId xmlns:a16="http://schemas.microsoft.com/office/drawing/2014/main" id="{FC270733-817E-4111-A84D-FCF1914D8E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888027" y="1116345"/>
            <a:ext cx="3743613" cy="3866172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374CBFC4-E02A-4F3E-AB09-DAD63A764C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70F181A-95DA-4251-AC11-0C9302264E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9672EE7-365C-4E22-9A76-D011203AEFB0}"/>
              </a:ext>
            </a:extLst>
          </p:cNvPr>
          <p:cNvSpPr txBox="1"/>
          <p:nvPr/>
        </p:nvSpPr>
        <p:spPr>
          <a:xfrm>
            <a:off x="9319098" y="6870700"/>
            <a:ext cx="287290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charlottehoatherblog.com/tag/william-shakespear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nd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1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D3D6-4274-43FF-BF16-820946C1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Shakespeare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67655E-4E2C-4669-9E74-8653895C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eight children</a:t>
            </a:r>
          </a:p>
          <a:p>
            <a:pPr lvl="1"/>
            <a:r>
              <a:rPr lang="en-US" dirty="0"/>
              <a:t>John Shakespeare and Mary Arden</a:t>
            </a:r>
          </a:p>
          <a:p>
            <a:pPr lvl="1"/>
            <a:r>
              <a:rPr lang="en-US" dirty="0"/>
              <a:t>First surviving child: 3 born before him</a:t>
            </a:r>
          </a:p>
          <a:p>
            <a:r>
              <a:rPr lang="en-US" dirty="0"/>
              <a:t>Father’s elevated status allowed William to receive grammar school education</a:t>
            </a:r>
          </a:p>
          <a:p>
            <a:pPr lvl="1"/>
            <a:r>
              <a:rPr lang="en-US" dirty="0"/>
              <a:t>Secondary education; based on ability</a:t>
            </a:r>
          </a:p>
          <a:p>
            <a:r>
              <a:rPr lang="en-US" dirty="0"/>
              <a:t>Married Anne Hathaway and had 3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2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CC27-C5D2-4AE6-93BC-3DD07592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Globe Theater</a:t>
            </a:r>
          </a:p>
        </p:txBody>
      </p:sp>
      <p:pic>
        <p:nvPicPr>
          <p:cNvPr id="4" name="Online Media 3" title="Shakespeare; The Globe Theatre London tour">
            <a:hlinkClick r:id="" action="ppaction://media"/>
            <a:extLst>
              <a:ext uri="{FF2B5EF4-FFF2-40B4-BE49-F238E27FC236}">
                <a16:creationId xmlns:a16="http://schemas.microsoft.com/office/drawing/2014/main" id="{7044CE1B-0242-409D-B52C-CB6C9569263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3710" y="1546167"/>
            <a:ext cx="7664951" cy="431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1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93898-939D-4108-AFFC-186E0512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8EF437-A7F4-4B5C-8C57-AD784D82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9166" y="2165620"/>
            <a:ext cx="4645152" cy="3968779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u="sng" dirty="0"/>
              <a:t>Drama</a:t>
            </a:r>
            <a:r>
              <a:rPr lang="en-US" sz="2400" dirty="0"/>
              <a:t> is an art form that allows us to be spectator/participators in a story.</a:t>
            </a:r>
          </a:p>
          <a:p>
            <a:pPr lvl="1"/>
            <a:r>
              <a:rPr lang="en-US" sz="2000" dirty="0"/>
              <a:t>Makes powerful comments on human nature and the human condition</a:t>
            </a:r>
          </a:p>
          <a:p>
            <a:pPr lvl="1"/>
            <a:r>
              <a:rPr lang="en-US" sz="2000" dirty="0"/>
              <a:t>Reveals human truth arising out of characters under pressure of situation</a:t>
            </a:r>
          </a:p>
          <a:p>
            <a:pPr lvl="1"/>
            <a:r>
              <a:rPr lang="en-US" sz="2000" dirty="0"/>
              <a:t>It is a persuasive and memorable mode of conveying truth</a:t>
            </a:r>
          </a:p>
          <a:p>
            <a:pPr lvl="1"/>
            <a:r>
              <a:rPr lang="en-US" sz="2000" dirty="0"/>
              <a:t>Visual, auditory, and spoken.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D0D96-1B9A-4034-89E7-831CE289C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606" y="2171768"/>
            <a:ext cx="4645152" cy="3968779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u="sng" dirty="0"/>
              <a:t>Tragedy</a:t>
            </a:r>
            <a:r>
              <a:rPr lang="en-US" sz="2400" dirty="0"/>
              <a:t> is the branch of drama that treats in a serious style the sorrowful events experienced, encountered, or caused by a heroic individual.</a:t>
            </a:r>
          </a:p>
          <a:p>
            <a:pPr lvl="1"/>
            <a:r>
              <a:rPr lang="en-US" sz="2000" dirty="0"/>
              <a:t>Originated from the Greeks and derived from Homer’s works.  </a:t>
            </a:r>
          </a:p>
          <a:p>
            <a:r>
              <a:rPr lang="en-US" sz="2400" b="1" u="sng" dirty="0"/>
              <a:t>Comedy</a:t>
            </a:r>
            <a:r>
              <a:rPr lang="en-US" sz="2400" dirty="0"/>
              <a:t> is the branch of drama meant to be amusing  and entertaining</a:t>
            </a:r>
          </a:p>
          <a:p>
            <a:pPr lvl="1"/>
            <a:r>
              <a:rPr lang="en-US" sz="2000" dirty="0"/>
              <a:t>Happy endings</a:t>
            </a:r>
          </a:p>
          <a:p>
            <a:pPr lvl="1"/>
            <a:r>
              <a:rPr lang="en-US" sz="2000" dirty="0"/>
              <a:t>Imitation of the ridiculous 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8226D6-7094-4813-A1E0-867A78331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62381" y="4461"/>
            <a:ext cx="1775886" cy="15982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E6E19F7-30DB-46C2-8B86-1001CBF2B7A0}"/>
              </a:ext>
            </a:extLst>
          </p:cNvPr>
          <p:cNvSpPr txBox="1"/>
          <p:nvPr/>
        </p:nvSpPr>
        <p:spPr>
          <a:xfrm>
            <a:off x="2286000" y="6858000"/>
            <a:ext cx="7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Bipolar_disorder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121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7935-ABC8-4F9A-9FAB-2038A48A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Terms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96E3D5-C145-4CF9-AEEF-3F044B39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35330"/>
            <a:ext cx="9603275" cy="4666211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Conflict:</a:t>
            </a:r>
            <a:r>
              <a:rPr lang="en-US" dirty="0"/>
              <a:t>  main problem that drives the plot and fuels the action.</a:t>
            </a:r>
            <a:endParaRPr lang="en-US" b="1" u="sng" dirty="0"/>
          </a:p>
          <a:p>
            <a:pPr lvl="1"/>
            <a:r>
              <a:rPr lang="en-US" b="1" u="sng" dirty="0"/>
              <a:t>Suspense:</a:t>
            </a:r>
            <a:r>
              <a:rPr lang="en-US" dirty="0"/>
              <a:t> building of tension</a:t>
            </a:r>
            <a:endParaRPr lang="en-US" b="1" u="sng" dirty="0"/>
          </a:p>
          <a:p>
            <a:r>
              <a:rPr lang="en-US" b="1" u="sng" dirty="0"/>
              <a:t>Monologues</a:t>
            </a:r>
            <a:r>
              <a:rPr lang="en-US" dirty="0"/>
              <a:t>:  single person speaking to the other characters on stage or the audience. It's a dramatic speech that gives us access to the character's thoughts—or at least the ones they're willing to reveal to us.</a:t>
            </a:r>
          </a:p>
          <a:p>
            <a:pPr lvl="1"/>
            <a:r>
              <a:rPr lang="en-US" b="1" u="sng" dirty="0"/>
              <a:t>Soliloquies:</a:t>
            </a:r>
            <a:r>
              <a:rPr lang="en-US" dirty="0"/>
              <a:t> monologue given by a character in a play who is alone on the stage</a:t>
            </a:r>
          </a:p>
          <a:p>
            <a:pPr lvl="1"/>
            <a:r>
              <a:rPr lang="en-US" dirty="0"/>
              <a:t> 	Usually reveals key thoughts, feelings, and opinions to the audience</a:t>
            </a:r>
            <a:endParaRPr lang="en-US" b="1" u="sng" dirty="0"/>
          </a:p>
          <a:p>
            <a:r>
              <a:rPr lang="en-US" b="1" u="sng" dirty="0"/>
              <a:t>Asides</a:t>
            </a:r>
            <a:r>
              <a:rPr lang="en-US" dirty="0"/>
              <a:t>: when a character's dialogue is spoken but not heard by the other actors on the stage</a:t>
            </a:r>
          </a:p>
          <a:p>
            <a:pPr lvl="1"/>
            <a:r>
              <a:rPr lang="en-US" dirty="0"/>
              <a:t>Useful for giving the audience special information about the other characters onstage or the action of the plot.</a:t>
            </a:r>
            <a:endParaRPr lang="en-US" b="1" u="sng" dirty="0"/>
          </a:p>
          <a:p>
            <a:r>
              <a:rPr lang="en-US" b="1" u="sng" dirty="0"/>
              <a:t>Farce</a:t>
            </a:r>
            <a:r>
              <a:rPr lang="en-US" b="1" u="sng" dirty="0" smtClean="0"/>
              <a:t>:</a:t>
            </a:r>
            <a:r>
              <a:rPr lang="en-US" dirty="0" smtClean="0"/>
              <a:t> comic </a:t>
            </a:r>
            <a:r>
              <a:rPr lang="en-US" dirty="0"/>
              <a:t>dramatic piece that uses highly improbable situations, stereotyped characters, extravagant exaggeration, and violent horseplay. </a:t>
            </a:r>
          </a:p>
          <a:p>
            <a:r>
              <a:rPr lang="en-US" b="1" u="sng" dirty="0"/>
              <a:t>Satire</a:t>
            </a:r>
            <a:r>
              <a:rPr lang="en-US" dirty="0"/>
              <a:t>: a genre that strives to improve bad behavior through sarcasm and irony. </a:t>
            </a:r>
          </a:p>
          <a:p>
            <a:pPr lvl="1"/>
            <a:r>
              <a:rPr lang="en-US" dirty="0"/>
              <a:t>Making fun </a:t>
            </a:r>
            <a:r>
              <a:rPr lang="en-US"/>
              <a:t>of </a:t>
            </a:r>
            <a:r>
              <a:rPr lang="en-US" smtClean="0"/>
              <a:t>foolishness so </a:t>
            </a:r>
            <a:r>
              <a:rPr lang="en-US" dirty="0"/>
              <a:t>that the subject can improve</a:t>
            </a:r>
          </a:p>
        </p:txBody>
      </p:sp>
    </p:spTree>
    <p:extLst>
      <p:ext uri="{BB962C8B-B14F-4D97-AF65-F5344CB8AC3E}">
        <p14:creationId xmlns:p14="http://schemas.microsoft.com/office/powerpoint/2010/main" val="386335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39E3-B288-46DD-80A5-A15E5260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89E5D9-36AD-447D-8A14-AE17BB19E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951940"/>
          </a:xfrm>
        </p:spPr>
        <p:txBody>
          <a:bodyPr>
            <a:normAutofit/>
          </a:bodyPr>
          <a:lstStyle/>
          <a:p>
            <a:r>
              <a:rPr lang="en-US" b="1" u="sng" dirty="0"/>
              <a:t>Protagonist:</a:t>
            </a:r>
            <a:r>
              <a:rPr lang="en-US" dirty="0"/>
              <a:t> main character, “good guy”</a:t>
            </a:r>
            <a:endParaRPr lang="en-US" b="1" u="sng" dirty="0"/>
          </a:p>
          <a:p>
            <a:r>
              <a:rPr lang="en-US" b="1" u="sng" dirty="0"/>
              <a:t>Antagonist:</a:t>
            </a:r>
            <a:r>
              <a:rPr lang="en-US" dirty="0"/>
              <a:t> group/person who stands against the protagonist, “bad guy”</a:t>
            </a:r>
            <a:endParaRPr lang="en-US" b="1" u="sng" dirty="0"/>
          </a:p>
          <a:p>
            <a:r>
              <a:rPr lang="en-US" b="1" u="sng" dirty="0"/>
              <a:t>Foil: </a:t>
            </a:r>
            <a:r>
              <a:rPr lang="en-US" dirty="0"/>
              <a:t>a character whose main purpose is to offer a contrast to another character, usually the protagonist.</a:t>
            </a:r>
          </a:p>
          <a:p>
            <a:pPr lvl="1"/>
            <a:r>
              <a:rPr lang="en-US" dirty="0"/>
              <a:t>Foils set off and accentuate the main character and are convenient ways to complicate and deepen the characterization of the protagonist.</a:t>
            </a:r>
          </a:p>
          <a:p>
            <a:pPr lvl="1"/>
            <a:r>
              <a:rPr lang="en-US" dirty="0"/>
              <a:t>The foil's differences highlight the key qualities of the main character.</a:t>
            </a:r>
          </a:p>
        </p:txBody>
      </p:sp>
    </p:spTree>
    <p:extLst>
      <p:ext uri="{BB962C8B-B14F-4D97-AF65-F5344CB8AC3E}">
        <p14:creationId xmlns:p14="http://schemas.microsoft.com/office/powerpoint/2010/main" val="33778626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824</Words>
  <Application>Microsoft Office PowerPoint</Application>
  <PresentationFormat>Widescreen</PresentationFormat>
  <Paragraphs>94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Gallery</vt:lpstr>
      <vt:lpstr>Twelfth Night or What You Will</vt:lpstr>
      <vt:lpstr>Journal</vt:lpstr>
      <vt:lpstr>William Shakespeare  1564-1616</vt:lpstr>
      <vt:lpstr>William Shakespeare </vt:lpstr>
      <vt:lpstr>William Shakespeare</vt:lpstr>
      <vt:lpstr>The Globe Theater</vt:lpstr>
      <vt:lpstr>Drama</vt:lpstr>
      <vt:lpstr>Literary Terms</vt:lpstr>
      <vt:lpstr>Characterization</vt:lpstr>
      <vt:lpstr>Shakespearean Characterization</vt:lpstr>
      <vt:lpstr>Context of the Play</vt:lpstr>
      <vt:lpstr>Act II Discussion Questions</vt:lpstr>
      <vt:lpstr>Act III Discussion Questions</vt:lpstr>
      <vt:lpstr>Act IV 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Twelfth Night or What You Will</dc:title>
  <dc:creator>Alyson Barnes</dc:creator>
  <cp:lastModifiedBy>Alyson Bossert</cp:lastModifiedBy>
  <cp:revision>9</cp:revision>
  <dcterms:created xsi:type="dcterms:W3CDTF">2018-11-05T18:57:00Z</dcterms:created>
  <dcterms:modified xsi:type="dcterms:W3CDTF">2018-12-03T14:59:20Z</dcterms:modified>
</cp:coreProperties>
</file>