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" y="5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098DD-AE09-4A63-902C-985B44E285D6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513B58AD-7E56-4936-BC21-8BDE4A310489}">
      <dgm:prSet/>
      <dgm:spPr/>
      <dgm:t>
        <a:bodyPr/>
        <a:lstStyle/>
        <a:p>
          <a:r>
            <a:rPr lang="en-US" dirty="0"/>
            <a:t>The message or insight revealed about life within a literary work.</a:t>
          </a:r>
        </a:p>
      </dgm:t>
    </dgm:pt>
    <dgm:pt modelId="{52917E53-28DA-4FEF-AC74-10A9CA5F13F7}" type="parTrans" cxnId="{CBF9DB8F-71E8-47FB-8F1E-06B7CF9B7673}">
      <dgm:prSet/>
      <dgm:spPr/>
      <dgm:t>
        <a:bodyPr/>
        <a:lstStyle/>
        <a:p>
          <a:endParaRPr lang="en-US"/>
        </a:p>
      </dgm:t>
    </dgm:pt>
    <dgm:pt modelId="{B566CD5A-E425-4567-8FF0-3A47DE00E1C1}" type="sibTrans" cxnId="{CBF9DB8F-71E8-47FB-8F1E-06B7CF9B7673}">
      <dgm:prSet/>
      <dgm:spPr/>
      <dgm:t>
        <a:bodyPr/>
        <a:lstStyle/>
        <a:p>
          <a:endParaRPr lang="en-US"/>
        </a:p>
      </dgm:t>
    </dgm:pt>
    <dgm:pt modelId="{F09DD6B5-DA23-4718-AD48-8630CF6C92E8}">
      <dgm:prSet/>
      <dgm:spPr/>
      <dgm:t>
        <a:bodyPr/>
        <a:lstStyle/>
        <a:p>
          <a:r>
            <a:rPr lang="en-US" dirty="0"/>
            <a:t>Seldom stated directly by the author</a:t>
          </a:r>
        </a:p>
      </dgm:t>
    </dgm:pt>
    <dgm:pt modelId="{08559DFC-7D99-4FA6-962D-A5EC2150495C}" type="parTrans" cxnId="{3AA26CEA-257E-490B-ADE2-56D509417665}">
      <dgm:prSet/>
      <dgm:spPr/>
      <dgm:t>
        <a:bodyPr/>
        <a:lstStyle/>
        <a:p>
          <a:endParaRPr lang="en-US"/>
        </a:p>
      </dgm:t>
    </dgm:pt>
    <dgm:pt modelId="{7506A736-127A-4717-8F12-04C8D68B2F03}" type="sibTrans" cxnId="{3AA26CEA-257E-490B-ADE2-56D509417665}">
      <dgm:prSet/>
      <dgm:spPr/>
      <dgm:t>
        <a:bodyPr/>
        <a:lstStyle/>
        <a:p>
          <a:endParaRPr lang="en-US"/>
        </a:p>
      </dgm:t>
    </dgm:pt>
    <dgm:pt modelId="{099A88D2-D4A9-4AEB-B45F-541C75A73604}">
      <dgm:prSet/>
      <dgm:spPr/>
      <dgm:t>
        <a:bodyPr/>
        <a:lstStyle/>
        <a:p>
          <a:r>
            <a:rPr lang="en-US" dirty="0"/>
            <a:t>Must be interpreted by the reader</a:t>
          </a:r>
        </a:p>
      </dgm:t>
    </dgm:pt>
    <dgm:pt modelId="{443EB29A-923F-4023-A79C-38C0123B1F08}" type="parTrans" cxnId="{DA04C2E7-EBC0-4B39-BD1F-EC261CA13740}">
      <dgm:prSet/>
      <dgm:spPr/>
      <dgm:t>
        <a:bodyPr/>
        <a:lstStyle/>
        <a:p>
          <a:endParaRPr lang="en-US"/>
        </a:p>
      </dgm:t>
    </dgm:pt>
    <dgm:pt modelId="{2E10FA88-2873-4719-99A8-6EB00A4C4259}" type="sibTrans" cxnId="{DA04C2E7-EBC0-4B39-BD1F-EC261CA13740}">
      <dgm:prSet/>
      <dgm:spPr/>
      <dgm:t>
        <a:bodyPr/>
        <a:lstStyle/>
        <a:p>
          <a:endParaRPr lang="en-US"/>
        </a:p>
      </dgm:t>
    </dgm:pt>
    <dgm:pt modelId="{6F713894-ED79-4CCF-9B0E-A7E1B631CC58}">
      <dgm:prSet/>
      <dgm:spPr/>
      <dgm:t>
        <a:bodyPr/>
        <a:lstStyle/>
        <a:p>
          <a:r>
            <a:rPr lang="en-US" dirty="0"/>
            <a:t>MORE THAN ONE WORD.  (That’s a topic)</a:t>
          </a:r>
        </a:p>
      </dgm:t>
    </dgm:pt>
    <dgm:pt modelId="{14EC617B-69A8-406D-A066-DCD9427C9F80}" type="parTrans" cxnId="{7B16B471-9896-46E9-9B07-FBD8FC6AA837}">
      <dgm:prSet/>
      <dgm:spPr/>
      <dgm:t>
        <a:bodyPr/>
        <a:lstStyle/>
        <a:p>
          <a:endParaRPr lang="en-US"/>
        </a:p>
      </dgm:t>
    </dgm:pt>
    <dgm:pt modelId="{F7019E2C-4DB7-4226-B6C2-597A60636CDA}" type="sibTrans" cxnId="{7B16B471-9896-46E9-9B07-FBD8FC6AA837}">
      <dgm:prSet/>
      <dgm:spPr/>
      <dgm:t>
        <a:bodyPr/>
        <a:lstStyle/>
        <a:p>
          <a:endParaRPr lang="en-US"/>
        </a:p>
      </dgm:t>
    </dgm:pt>
    <dgm:pt modelId="{39EEBADA-1A67-4C5F-B29E-C2868C7298EB}">
      <dgm:prSet/>
      <dgm:spPr/>
      <dgm:t>
        <a:bodyPr/>
        <a:lstStyle/>
        <a:p>
          <a:r>
            <a:rPr lang="en-US"/>
            <a:t>Underlying message about the topic</a:t>
          </a:r>
        </a:p>
      </dgm:t>
    </dgm:pt>
    <dgm:pt modelId="{2D022AE6-951F-4875-85A2-D9AE47CFB90D}" type="parTrans" cxnId="{0B13376B-BE70-4FA4-A553-408D8E6FE9E6}">
      <dgm:prSet/>
      <dgm:spPr/>
      <dgm:t>
        <a:bodyPr/>
        <a:lstStyle/>
        <a:p>
          <a:endParaRPr lang="en-US"/>
        </a:p>
      </dgm:t>
    </dgm:pt>
    <dgm:pt modelId="{4E62FCA7-C3AD-4D29-95A9-8FD9995388CA}" type="sibTrans" cxnId="{0B13376B-BE70-4FA4-A553-408D8E6FE9E6}">
      <dgm:prSet/>
      <dgm:spPr/>
      <dgm:t>
        <a:bodyPr/>
        <a:lstStyle/>
        <a:p>
          <a:endParaRPr lang="en-US"/>
        </a:p>
      </dgm:t>
    </dgm:pt>
    <dgm:pt modelId="{E018BD46-90D1-45DC-8D6A-C5D1B84060E4}" type="pres">
      <dgm:prSet presAssocID="{C61098DD-AE09-4A63-902C-985B44E285D6}" presName="root" presStyleCnt="0">
        <dgm:presLayoutVars>
          <dgm:dir/>
          <dgm:resizeHandles val="exact"/>
        </dgm:presLayoutVars>
      </dgm:prSet>
      <dgm:spPr/>
    </dgm:pt>
    <dgm:pt modelId="{DE15A812-0E15-436C-B34D-2048CFEF7C37}" type="pres">
      <dgm:prSet presAssocID="{513B58AD-7E56-4936-BC21-8BDE4A310489}" presName="compNode" presStyleCnt="0"/>
      <dgm:spPr/>
    </dgm:pt>
    <dgm:pt modelId="{AB315DA5-CA06-4EE0-80DD-9F01218E0369}" type="pres">
      <dgm:prSet presAssocID="{513B58AD-7E56-4936-BC21-8BDE4A310489}" presName="bgRect" presStyleLbl="bgShp" presStyleIdx="0" presStyleCnt="3"/>
      <dgm:spPr/>
    </dgm:pt>
    <dgm:pt modelId="{8AD0F19E-EF42-4E69-A9D7-CA2DAF260EEB}" type="pres">
      <dgm:prSet presAssocID="{513B58AD-7E56-4936-BC21-8BDE4A31048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9BC4C94-EC04-4325-8ABA-63B4662C11F4}" type="pres">
      <dgm:prSet presAssocID="{513B58AD-7E56-4936-BC21-8BDE4A310489}" presName="spaceRect" presStyleCnt="0"/>
      <dgm:spPr/>
    </dgm:pt>
    <dgm:pt modelId="{9A70F11E-0F2F-4D58-8089-B4FDB161282F}" type="pres">
      <dgm:prSet presAssocID="{513B58AD-7E56-4936-BC21-8BDE4A310489}" presName="parTx" presStyleLbl="revTx" presStyleIdx="0" presStyleCnt="5">
        <dgm:presLayoutVars>
          <dgm:chMax val="0"/>
          <dgm:chPref val="0"/>
        </dgm:presLayoutVars>
      </dgm:prSet>
      <dgm:spPr/>
    </dgm:pt>
    <dgm:pt modelId="{FDB860E0-F515-4AEE-9D9F-89E62F45DB2D}" type="pres">
      <dgm:prSet presAssocID="{B566CD5A-E425-4567-8FF0-3A47DE00E1C1}" presName="sibTrans" presStyleCnt="0"/>
      <dgm:spPr/>
    </dgm:pt>
    <dgm:pt modelId="{428561AF-803D-4882-ACEB-106A4FCA038C}" type="pres">
      <dgm:prSet presAssocID="{F09DD6B5-DA23-4718-AD48-8630CF6C92E8}" presName="compNode" presStyleCnt="0"/>
      <dgm:spPr/>
    </dgm:pt>
    <dgm:pt modelId="{93FD9D29-0AD7-4B12-8808-FE70040C24E6}" type="pres">
      <dgm:prSet presAssocID="{F09DD6B5-DA23-4718-AD48-8630CF6C92E8}" presName="bgRect" presStyleLbl="bgShp" presStyleIdx="1" presStyleCnt="3"/>
      <dgm:spPr/>
    </dgm:pt>
    <dgm:pt modelId="{EF38737E-7E8A-47BD-92DA-11678EAA0BB6}" type="pres">
      <dgm:prSet presAssocID="{F09DD6B5-DA23-4718-AD48-8630CF6C92E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34FC7C07-0EF7-4A9C-891A-B7308D87E114}" type="pres">
      <dgm:prSet presAssocID="{F09DD6B5-DA23-4718-AD48-8630CF6C92E8}" presName="spaceRect" presStyleCnt="0"/>
      <dgm:spPr/>
    </dgm:pt>
    <dgm:pt modelId="{19E845E0-24C5-441A-B773-5F277ACE84A7}" type="pres">
      <dgm:prSet presAssocID="{F09DD6B5-DA23-4718-AD48-8630CF6C92E8}" presName="parTx" presStyleLbl="revTx" presStyleIdx="1" presStyleCnt="5">
        <dgm:presLayoutVars>
          <dgm:chMax val="0"/>
          <dgm:chPref val="0"/>
        </dgm:presLayoutVars>
      </dgm:prSet>
      <dgm:spPr/>
    </dgm:pt>
    <dgm:pt modelId="{47B50F20-5ADF-4E51-969D-BFEC72057362}" type="pres">
      <dgm:prSet presAssocID="{F09DD6B5-DA23-4718-AD48-8630CF6C92E8}" presName="desTx" presStyleLbl="revTx" presStyleIdx="2" presStyleCnt="5">
        <dgm:presLayoutVars/>
      </dgm:prSet>
      <dgm:spPr/>
    </dgm:pt>
    <dgm:pt modelId="{3B462FF8-06F3-4ABE-8431-378F4136D21B}" type="pres">
      <dgm:prSet presAssocID="{7506A736-127A-4717-8F12-04C8D68B2F03}" presName="sibTrans" presStyleCnt="0"/>
      <dgm:spPr/>
    </dgm:pt>
    <dgm:pt modelId="{8DAFF0C6-CB5A-4F60-A682-6C04311A930B}" type="pres">
      <dgm:prSet presAssocID="{6F713894-ED79-4CCF-9B0E-A7E1B631CC58}" presName="compNode" presStyleCnt="0"/>
      <dgm:spPr/>
    </dgm:pt>
    <dgm:pt modelId="{AA636D06-0D5B-46EF-99D4-4E7CA6CD4781}" type="pres">
      <dgm:prSet presAssocID="{6F713894-ED79-4CCF-9B0E-A7E1B631CC58}" presName="bgRect" presStyleLbl="bgShp" presStyleIdx="2" presStyleCnt="3"/>
      <dgm:spPr/>
    </dgm:pt>
    <dgm:pt modelId="{D9F7D809-071C-496F-A9D0-C0453C18AB98}" type="pres">
      <dgm:prSet presAssocID="{6F713894-ED79-4CCF-9B0E-A7E1B631CC5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FC99D8C-7852-4D20-B3E3-28908E00B0A1}" type="pres">
      <dgm:prSet presAssocID="{6F713894-ED79-4CCF-9B0E-A7E1B631CC58}" presName="spaceRect" presStyleCnt="0"/>
      <dgm:spPr/>
    </dgm:pt>
    <dgm:pt modelId="{255EBFAF-B5DD-44DF-B428-4B3A3976A6F3}" type="pres">
      <dgm:prSet presAssocID="{6F713894-ED79-4CCF-9B0E-A7E1B631CC58}" presName="parTx" presStyleLbl="revTx" presStyleIdx="3" presStyleCnt="5">
        <dgm:presLayoutVars>
          <dgm:chMax val="0"/>
          <dgm:chPref val="0"/>
        </dgm:presLayoutVars>
      </dgm:prSet>
      <dgm:spPr/>
    </dgm:pt>
    <dgm:pt modelId="{C3600DBF-F22B-47D6-AE00-DF87CE66B3F6}" type="pres">
      <dgm:prSet presAssocID="{6F713894-ED79-4CCF-9B0E-A7E1B631CC58}" presName="desTx" presStyleLbl="revTx" presStyleIdx="4" presStyleCnt="5">
        <dgm:presLayoutVars/>
      </dgm:prSet>
      <dgm:spPr/>
    </dgm:pt>
  </dgm:ptLst>
  <dgm:cxnLst>
    <dgm:cxn modelId="{2B0F7439-931A-45BE-AA04-DAC46BC56FAE}" type="presOf" srcId="{6F713894-ED79-4CCF-9B0E-A7E1B631CC58}" destId="{255EBFAF-B5DD-44DF-B428-4B3A3976A6F3}" srcOrd="0" destOrd="0" presId="urn:microsoft.com/office/officeart/2018/2/layout/IconVerticalSolidList"/>
    <dgm:cxn modelId="{0B13376B-BE70-4FA4-A553-408D8E6FE9E6}" srcId="{6F713894-ED79-4CCF-9B0E-A7E1B631CC58}" destId="{39EEBADA-1A67-4C5F-B29E-C2868C7298EB}" srcOrd="0" destOrd="0" parTransId="{2D022AE6-951F-4875-85A2-D9AE47CFB90D}" sibTransId="{4E62FCA7-C3AD-4D29-95A9-8FD9995388CA}"/>
    <dgm:cxn modelId="{7B16B471-9896-46E9-9B07-FBD8FC6AA837}" srcId="{C61098DD-AE09-4A63-902C-985B44E285D6}" destId="{6F713894-ED79-4CCF-9B0E-A7E1B631CC58}" srcOrd="2" destOrd="0" parTransId="{14EC617B-69A8-406D-A066-DCD9427C9F80}" sibTransId="{F7019E2C-4DB7-4226-B6C2-597A60636CDA}"/>
    <dgm:cxn modelId="{E2D23881-54A0-4CFF-A521-0FD0AADFDA43}" type="presOf" srcId="{39EEBADA-1A67-4C5F-B29E-C2868C7298EB}" destId="{C3600DBF-F22B-47D6-AE00-DF87CE66B3F6}" srcOrd="0" destOrd="0" presId="urn:microsoft.com/office/officeart/2018/2/layout/IconVerticalSolidList"/>
    <dgm:cxn modelId="{5223C383-69B9-4B32-BD23-4B5EAB455695}" type="presOf" srcId="{513B58AD-7E56-4936-BC21-8BDE4A310489}" destId="{9A70F11E-0F2F-4D58-8089-B4FDB161282F}" srcOrd="0" destOrd="0" presId="urn:microsoft.com/office/officeart/2018/2/layout/IconVerticalSolidList"/>
    <dgm:cxn modelId="{CBF9DB8F-71E8-47FB-8F1E-06B7CF9B7673}" srcId="{C61098DD-AE09-4A63-902C-985B44E285D6}" destId="{513B58AD-7E56-4936-BC21-8BDE4A310489}" srcOrd="0" destOrd="0" parTransId="{52917E53-28DA-4FEF-AC74-10A9CA5F13F7}" sibTransId="{B566CD5A-E425-4567-8FF0-3A47DE00E1C1}"/>
    <dgm:cxn modelId="{C7728AD1-5F05-41DA-9B87-3DA4DC6E4C87}" type="presOf" srcId="{099A88D2-D4A9-4AEB-B45F-541C75A73604}" destId="{47B50F20-5ADF-4E51-969D-BFEC72057362}" srcOrd="0" destOrd="0" presId="urn:microsoft.com/office/officeart/2018/2/layout/IconVerticalSolidList"/>
    <dgm:cxn modelId="{DA04C2E7-EBC0-4B39-BD1F-EC261CA13740}" srcId="{F09DD6B5-DA23-4718-AD48-8630CF6C92E8}" destId="{099A88D2-D4A9-4AEB-B45F-541C75A73604}" srcOrd="0" destOrd="0" parTransId="{443EB29A-923F-4023-A79C-38C0123B1F08}" sibTransId="{2E10FA88-2873-4719-99A8-6EB00A4C4259}"/>
    <dgm:cxn modelId="{3AA26CEA-257E-490B-ADE2-56D509417665}" srcId="{C61098DD-AE09-4A63-902C-985B44E285D6}" destId="{F09DD6B5-DA23-4718-AD48-8630CF6C92E8}" srcOrd="1" destOrd="0" parTransId="{08559DFC-7D99-4FA6-962D-A5EC2150495C}" sibTransId="{7506A736-127A-4717-8F12-04C8D68B2F03}"/>
    <dgm:cxn modelId="{64288EF2-0806-49AE-8375-15A5DBA515ED}" type="presOf" srcId="{F09DD6B5-DA23-4718-AD48-8630CF6C92E8}" destId="{19E845E0-24C5-441A-B773-5F277ACE84A7}" srcOrd="0" destOrd="0" presId="urn:microsoft.com/office/officeart/2018/2/layout/IconVerticalSolidList"/>
    <dgm:cxn modelId="{2FCED6FB-BDE4-4BE2-82BA-266115B98B13}" type="presOf" srcId="{C61098DD-AE09-4A63-902C-985B44E285D6}" destId="{E018BD46-90D1-45DC-8D6A-C5D1B84060E4}" srcOrd="0" destOrd="0" presId="urn:microsoft.com/office/officeart/2018/2/layout/IconVerticalSolidList"/>
    <dgm:cxn modelId="{8364F6F1-7120-41E5-A5E3-4C03F760531A}" type="presParOf" srcId="{E018BD46-90D1-45DC-8D6A-C5D1B84060E4}" destId="{DE15A812-0E15-436C-B34D-2048CFEF7C37}" srcOrd="0" destOrd="0" presId="urn:microsoft.com/office/officeart/2018/2/layout/IconVerticalSolidList"/>
    <dgm:cxn modelId="{A04FEB2E-8CB0-447E-A512-3D6F590D71D6}" type="presParOf" srcId="{DE15A812-0E15-436C-B34D-2048CFEF7C37}" destId="{AB315DA5-CA06-4EE0-80DD-9F01218E0369}" srcOrd="0" destOrd="0" presId="urn:microsoft.com/office/officeart/2018/2/layout/IconVerticalSolidList"/>
    <dgm:cxn modelId="{75268F5D-B0ED-4D64-9783-AAD6B1D28BA8}" type="presParOf" srcId="{DE15A812-0E15-436C-B34D-2048CFEF7C37}" destId="{8AD0F19E-EF42-4E69-A9D7-CA2DAF260EEB}" srcOrd="1" destOrd="0" presId="urn:microsoft.com/office/officeart/2018/2/layout/IconVerticalSolidList"/>
    <dgm:cxn modelId="{0917E9C2-E685-4AD4-98AB-13D9EE999FA2}" type="presParOf" srcId="{DE15A812-0E15-436C-B34D-2048CFEF7C37}" destId="{69BC4C94-EC04-4325-8ABA-63B4662C11F4}" srcOrd="2" destOrd="0" presId="urn:microsoft.com/office/officeart/2018/2/layout/IconVerticalSolidList"/>
    <dgm:cxn modelId="{EECA8723-0BCC-404E-9DC9-C73CBC19429B}" type="presParOf" srcId="{DE15A812-0E15-436C-B34D-2048CFEF7C37}" destId="{9A70F11E-0F2F-4D58-8089-B4FDB161282F}" srcOrd="3" destOrd="0" presId="urn:microsoft.com/office/officeart/2018/2/layout/IconVerticalSolidList"/>
    <dgm:cxn modelId="{6A88CFEC-7676-465D-AB5D-AE951E92C15F}" type="presParOf" srcId="{E018BD46-90D1-45DC-8D6A-C5D1B84060E4}" destId="{FDB860E0-F515-4AEE-9D9F-89E62F45DB2D}" srcOrd="1" destOrd="0" presId="urn:microsoft.com/office/officeart/2018/2/layout/IconVerticalSolidList"/>
    <dgm:cxn modelId="{BFF7CF81-397F-4D87-9FDC-7C628CED495B}" type="presParOf" srcId="{E018BD46-90D1-45DC-8D6A-C5D1B84060E4}" destId="{428561AF-803D-4882-ACEB-106A4FCA038C}" srcOrd="2" destOrd="0" presId="urn:microsoft.com/office/officeart/2018/2/layout/IconVerticalSolidList"/>
    <dgm:cxn modelId="{D2AE6150-1CFA-4091-8F01-0031FBDF2AF1}" type="presParOf" srcId="{428561AF-803D-4882-ACEB-106A4FCA038C}" destId="{93FD9D29-0AD7-4B12-8808-FE70040C24E6}" srcOrd="0" destOrd="0" presId="urn:microsoft.com/office/officeart/2018/2/layout/IconVerticalSolidList"/>
    <dgm:cxn modelId="{052B8152-6910-4A86-AFD7-1E6FC6E10565}" type="presParOf" srcId="{428561AF-803D-4882-ACEB-106A4FCA038C}" destId="{EF38737E-7E8A-47BD-92DA-11678EAA0BB6}" srcOrd="1" destOrd="0" presId="urn:microsoft.com/office/officeart/2018/2/layout/IconVerticalSolidList"/>
    <dgm:cxn modelId="{6431F405-A86C-4626-AE37-20968E2A4C17}" type="presParOf" srcId="{428561AF-803D-4882-ACEB-106A4FCA038C}" destId="{34FC7C07-0EF7-4A9C-891A-B7308D87E114}" srcOrd="2" destOrd="0" presId="urn:microsoft.com/office/officeart/2018/2/layout/IconVerticalSolidList"/>
    <dgm:cxn modelId="{375AFCE5-26B8-4B58-9C6C-EBBC29843221}" type="presParOf" srcId="{428561AF-803D-4882-ACEB-106A4FCA038C}" destId="{19E845E0-24C5-441A-B773-5F277ACE84A7}" srcOrd="3" destOrd="0" presId="urn:microsoft.com/office/officeart/2018/2/layout/IconVerticalSolidList"/>
    <dgm:cxn modelId="{1C6A674D-9340-448A-8505-E873F1546149}" type="presParOf" srcId="{428561AF-803D-4882-ACEB-106A4FCA038C}" destId="{47B50F20-5ADF-4E51-969D-BFEC72057362}" srcOrd="4" destOrd="0" presId="urn:microsoft.com/office/officeart/2018/2/layout/IconVerticalSolidList"/>
    <dgm:cxn modelId="{919C721C-B75D-4A72-9309-0B5F8EE97B47}" type="presParOf" srcId="{E018BD46-90D1-45DC-8D6A-C5D1B84060E4}" destId="{3B462FF8-06F3-4ABE-8431-378F4136D21B}" srcOrd="3" destOrd="0" presId="urn:microsoft.com/office/officeart/2018/2/layout/IconVerticalSolidList"/>
    <dgm:cxn modelId="{4CC7FCE5-4329-4552-BB3C-745471447589}" type="presParOf" srcId="{E018BD46-90D1-45DC-8D6A-C5D1B84060E4}" destId="{8DAFF0C6-CB5A-4F60-A682-6C04311A930B}" srcOrd="4" destOrd="0" presId="urn:microsoft.com/office/officeart/2018/2/layout/IconVerticalSolidList"/>
    <dgm:cxn modelId="{7096FDC1-02B1-4EC3-9C78-D521668C8EF4}" type="presParOf" srcId="{8DAFF0C6-CB5A-4F60-A682-6C04311A930B}" destId="{AA636D06-0D5B-46EF-99D4-4E7CA6CD4781}" srcOrd="0" destOrd="0" presId="urn:microsoft.com/office/officeart/2018/2/layout/IconVerticalSolidList"/>
    <dgm:cxn modelId="{C242F8DB-6317-4863-9602-D76D5BF2C8B3}" type="presParOf" srcId="{8DAFF0C6-CB5A-4F60-A682-6C04311A930B}" destId="{D9F7D809-071C-496F-A9D0-C0453C18AB98}" srcOrd="1" destOrd="0" presId="urn:microsoft.com/office/officeart/2018/2/layout/IconVerticalSolidList"/>
    <dgm:cxn modelId="{94512E0C-2A82-4FF4-B1F9-C1612F8A29F6}" type="presParOf" srcId="{8DAFF0C6-CB5A-4F60-A682-6C04311A930B}" destId="{8FC99D8C-7852-4D20-B3E3-28908E00B0A1}" srcOrd="2" destOrd="0" presId="urn:microsoft.com/office/officeart/2018/2/layout/IconVerticalSolidList"/>
    <dgm:cxn modelId="{3D0FF92A-B085-4BFE-BE8C-F4B9B3F25936}" type="presParOf" srcId="{8DAFF0C6-CB5A-4F60-A682-6C04311A930B}" destId="{255EBFAF-B5DD-44DF-B428-4B3A3976A6F3}" srcOrd="3" destOrd="0" presId="urn:microsoft.com/office/officeart/2018/2/layout/IconVerticalSolidList"/>
    <dgm:cxn modelId="{805260E0-C7E3-4B6E-BEE1-9CB4A81474D4}" type="presParOf" srcId="{8DAFF0C6-CB5A-4F60-A682-6C04311A930B}" destId="{C3600DBF-F22B-47D6-AE00-DF87CE66B3F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15DA5-CA06-4EE0-80DD-9F01218E0369}">
      <dsp:nvSpPr>
        <dsp:cNvPr id="0" name=""/>
        <dsp:cNvSpPr/>
      </dsp:nvSpPr>
      <dsp:spPr>
        <a:xfrm>
          <a:off x="0" y="640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D0F19E-EF42-4E69-A9D7-CA2DAF260EEB}">
      <dsp:nvSpPr>
        <dsp:cNvPr id="0" name=""/>
        <dsp:cNvSpPr/>
      </dsp:nvSpPr>
      <dsp:spPr>
        <a:xfrm>
          <a:off x="453523" y="337971"/>
          <a:ext cx="824587" cy="824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70F11E-0F2F-4D58-8089-B4FDB161282F}">
      <dsp:nvSpPr>
        <dsp:cNvPr id="0" name=""/>
        <dsp:cNvSpPr/>
      </dsp:nvSpPr>
      <dsp:spPr>
        <a:xfrm>
          <a:off x="1731633" y="640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message or insight revealed about life within a literary work.</a:t>
          </a:r>
        </a:p>
      </dsp:txBody>
      <dsp:txXfrm>
        <a:off x="1731633" y="640"/>
        <a:ext cx="4182575" cy="1499250"/>
      </dsp:txXfrm>
    </dsp:sp>
    <dsp:sp modelId="{93FD9D29-0AD7-4B12-8808-FE70040C24E6}">
      <dsp:nvSpPr>
        <dsp:cNvPr id="0" name=""/>
        <dsp:cNvSpPr/>
      </dsp:nvSpPr>
      <dsp:spPr>
        <a:xfrm>
          <a:off x="0" y="1874703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38737E-7E8A-47BD-92DA-11678EAA0BB6}">
      <dsp:nvSpPr>
        <dsp:cNvPr id="0" name=""/>
        <dsp:cNvSpPr/>
      </dsp:nvSpPr>
      <dsp:spPr>
        <a:xfrm>
          <a:off x="453523" y="2212034"/>
          <a:ext cx="824587" cy="824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E845E0-24C5-441A-B773-5F277ACE84A7}">
      <dsp:nvSpPr>
        <dsp:cNvPr id="0" name=""/>
        <dsp:cNvSpPr/>
      </dsp:nvSpPr>
      <dsp:spPr>
        <a:xfrm>
          <a:off x="1731633" y="1874703"/>
          <a:ext cx="2661394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Seldom stated directly by the author</a:t>
          </a:r>
        </a:p>
      </dsp:txBody>
      <dsp:txXfrm>
        <a:off x="1731633" y="1874703"/>
        <a:ext cx="2661394" cy="1499250"/>
      </dsp:txXfrm>
    </dsp:sp>
    <dsp:sp modelId="{47B50F20-5ADF-4E51-969D-BFEC72057362}">
      <dsp:nvSpPr>
        <dsp:cNvPr id="0" name=""/>
        <dsp:cNvSpPr/>
      </dsp:nvSpPr>
      <dsp:spPr>
        <a:xfrm>
          <a:off x="4393027" y="1874703"/>
          <a:ext cx="1521181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Must be interpreted by the reader</a:t>
          </a:r>
        </a:p>
      </dsp:txBody>
      <dsp:txXfrm>
        <a:off x="4393027" y="1874703"/>
        <a:ext cx="1521181" cy="1499250"/>
      </dsp:txXfrm>
    </dsp:sp>
    <dsp:sp modelId="{AA636D06-0D5B-46EF-99D4-4E7CA6CD4781}">
      <dsp:nvSpPr>
        <dsp:cNvPr id="0" name=""/>
        <dsp:cNvSpPr/>
      </dsp:nvSpPr>
      <dsp:spPr>
        <a:xfrm>
          <a:off x="0" y="3748766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F7D809-071C-496F-A9D0-C0453C18AB98}">
      <dsp:nvSpPr>
        <dsp:cNvPr id="0" name=""/>
        <dsp:cNvSpPr/>
      </dsp:nvSpPr>
      <dsp:spPr>
        <a:xfrm>
          <a:off x="453523" y="4086097"/>
          <a:ext cx="824587" cy="824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5EBFAF-B5DD-44DF-B428-4B3A3976A6F3}">
      <dsp:nvSpPr>
        <dsp:cNvPr id="0" name=""/>
        <dsp:cNvSpPr/>
      </dsp:nvSpPr>
      <dsp:spPr>
        <a:xfrm>
          <a:off x="1731633" y="3748766"/>
          <a:ext cx="2661394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MORE THAN ONE WORD.  (That’s a topic)</a:t>
          </a:r>
        </a:p>
      </dsp:txBody>
      <dsp:txXfrm>
        <a:off x="1731633" y="3748766"/>
        <a:ext cx="2661394" cy="1499250"/>
      </dsp:txXfrm>
    </dsp:sp>
    <dsp:sp modelId="{C3600DBF-F22B-47D6-AE00-DF87CE66B3F6}">
      <dsp:nvSpPr>
        <dsp:cNvPr id="0" name=""/>
        <dsp:cNvSpPr/>
      </dsp:nvSpPr>
      <dsp:spPr>
        <a:xfrm>
          <a:off x="4393027" y="3748766"/>
          <a:ext cx="1521181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Underlying message about the topic</a:t>
          </a:r>
        </a:p>
      </dsp:txBody>
      <dsp:txXfrm>
        <a:off x="4393027" y="3748766"/>
        <a:ext cx="1521181" cy="149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08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8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5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9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49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387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459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152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2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64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9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22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30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6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53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7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3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hocolateatria.deviantart.com/art/mockingjay-292610762" TargetMode="External"/><Relationship Id="rId4" Type="http://schemas.openxmlformats.org/officeDocument/2006/relationships/hyperlink" Target="http://mispotingadasymas.blogspot.com/2012/08/mi-sinsajo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273151/circle-and-heart-homeomorphi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6985/dove-with-branch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ublicdomainpictures.net/en/view-image.php?image=95468&amp;picture=snake-silhouette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38CDDE-27E1-4C27-A0F1-4DB84D276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 dirty="0"/>
              <a:t>Nonfiction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B3B05-78F6-405B-8A1D-B4DD23892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Unit 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97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55C7D-816D-4199-AAF1-FF8CFF71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Happiness</a:t>
            </a:r>
          </a:p>
        </p:txBody>
      </p:sp>
    </p:spTree>
    <p:extLst>
      <p:ext uri="{BB962C8B-B14F-4D97-AF65-F5344CB8AC3E}">
        <p14:creationId xmlns:p14="http://schemas.microsoft.com/office/powerpoint/2010/main" val="413484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0323-5940-45F2-8235-354C46DE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Courage</a:t>
            </a:r>
          </a:p>
        </p:txBody>
      </p:sp>
    </p:spTree>
    <p:extLst>
      <p:ext uri="{BB962C8B-B14F-4D97-AF65-F5344CB8AC3E}">
        <p14:creationId xmlns:p14="http://schemas.microsoft.com/office/powerpoint/2010/main" val="340329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1459DE-3164-4F10-9350-E10CBD5C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Universality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7F3454-D41D-4219-8323-D93CCB3D1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262626"/>
                </a:solidFill>
              </a:rPr>
              <a:t>How do symbols develop themes?</a:t>
            </a:r>
          </a:p>
          <a:p>
            <a:pPr marL="0" indent="0">
              <a:buNone/>
            </a:pPr>
            <a:endParaRPr lang="en-US" sz="1800">
              <a:solidFill>
                <a:srgbClr val="262626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FFAFD4-455E-4AE0-871F-3E0D289D5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88842" y="609602"/>
            <a:ext cx="5392177" cy="55877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663D33-33A8-4B50-A3F2-E07CE45C5A87}"/>
              </a:ext>
            </a:extLst>
          </p:cNvPr>
          <p:cNvSpPr txBox="1"/>
          <p:nvPr/>
        </p:nvSpPr>
        <p:spPr>
          <a:xfrm>
            <a:off x="9854502" y="6870700"/>
            <a:ext cx="23374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chocolateatria.deviantart.com/art/mockingjay-29261076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4962E2-4186-49F3-A9D1-EB10BD8CCDB1}"/>
              </a:ext>
            </a:extLst>
          </p:cNvPr>
          <p:cNvSpPr txBox="1"/>
          <p:nvPr/>
        </p:nvSpPr>
        <p:spPr>
          <a:xfrm>
            <a:off x="8654366" y="5997296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mispotingadasymas.blogspot.com/2012/08/mi-sinsaj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4D60-DDB5-456E-918C-7F5AE732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77912-8CBA-45C9-8C09-C71A733B5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Turn to your table partner and tell them a definition of “symbol.”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an example of a symbol in literature that you have read previously?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9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7F9F-B10C-4DCC-8B51-C6B435E58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AB27-5EE9-4A38-8429-DF101D5B7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Symbol is using an object or action that means something more than its literal meaning.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Contains several layers of meaning, often concealed at first sight, and is representative of several other aspects, concepts or traits than those that are visible in the literal translation alone. </a:t>
            </a:r>
          </a:p>
        </p:txBody>
      </p:sp>
    </p:spTree>
    <p:extLst>
      <p:ext uri="{BB962C8B-B14F-4D97-AF65-F5344CB8AC3E}">
        <p14:creationId xmlns:p14="http://schemas.microsoft.com/office/powerpoint/2010/main" val="6050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24647704-2FF2-4D92-9AA5-4907198A3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5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2293F75-89F1-4FDD-82E0-2FEDC52B1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32806" y="1626360"/>
            <a:ext cx="3726387" cy="360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3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71208"/>
            <a:ext cx="10937716" cy="5551283"/>
          </a:xfrm>
          <a:prstGeom prst="rect">
            <a:avLst/>
          </a:prstGeom>
          <a:noFill/>
          <a:ln w="2222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184" y="3174136"/>
            <a:ext cx="777240" cy="606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5AD3AF-4711-4A78-B721-FDA08E1CA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86274" y="1149305"/>
            <a:ext cx="5200539" cy="46154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437976" y="3174136"/>
            <a:ext cx="777240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0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D3E2-30EF-4829-ADC8-FBD7D63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C06BC-C79D-42DC-98F6-3469AE944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Turn to your table partner and tell them a definition of “theme.”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“Friendship” a theme?  Why or why not?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FB469-C191-4E3F-9FB4-528BDB68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Theme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890616-9008-40B5-A829-009F37454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91788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61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D15A49-024D-433E-AC1A-A43C4F53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Adversity </a:t>
            </a:r>
          </a:p>
        </p:txBody>
      </p:sp>
    </p:spTree>
    <p:extLst>
      <p:ext uri="{BB962C8B-B14F-4D97-AF65-F5344CB8AC3E}">
        <p14:creationId xmlns:p14="http://schemas.microsoft.com/office/powerpoint/2010/main" val="2945853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183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Nonfiction</vt:lpstr>
      <vt:lpstr>Symbol</vt:lpstr>
      <vt:lpstr>Symbolism</vt:lpstr>
      <vt:lpstr>PowerPoint Presentation</vt:lpstr>
      <vt:lpstr>PowerPoint Presentation</vt:lpstr>
      <vt:lpstr>PowerPoint Presentation</vt:lpstr>
      <vt:lpstr>Theme</vt:lpstr>
      <vt:lpstr>Theme</vt:lpstr>
      <vt:lpstr>Adversity </vt:lpstr>
      <vt:lpstr>Happiness</vt:lpstr>
      <vt:lpstr>Courage</vt:lpstr>
      <vt:lpstr>Universality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Nonfiction</dc:title>
  <dc:creator>Ali Bossert</dc:creator>
  <cp:lastModifiedBy>Ali Bossert</cp:lastModifiedBy>
  <cp:revision>3</cp:revision>
  <dcterms:created xsi:type="dcterms:W3CDTF">2018-08-27T05:12:51Z</dcterms:created>
  <dcterms:modified xsi:type="dcterms:W3CDTF">2018-08-27T16:28:50Z</dcterms:modified>
</cp:coreProperties>
</file>