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Anton_Chekh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biography/Anton-Chekhov" TargetMode="External"/><Relationship Id="rId2" Type="http://schemas.openxmlformats.org/officeDocument/2006/relationships/hyperlink" Target="https://www.shmoop.com/bet-chekh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rren.k12.ky.us/userfiles/12141/Classes/91869/thebetdiscussionquestions.pdf?id=80174" TargetMode="External"/><Relationship Id="rId4" Type="http://schemas.openxmlformats.org/officeDocument/2006/relationships/hyperlink" Target="https://www.thoughtco.com/anton-chekhov-27136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F9E98A-4FF4-43D6-9C48-6DF0E7F2D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07A636-DC99-4588-80C4-9E069B97C3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934D0-E3A2-41B8-A58B-61361DCB8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/>
          </a:bodyPr>
          <a:lstStyle/>
          <a:p>
            <a:pPr algn="r"/>
            <a:r>
              <a:rPr lang="en-US" sz="5400"/>
              <a:t>“The Bet”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2603A-2CD1-47EE-9FC1-8D70AFA0E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r>
              <a:rPr lang="en-US" dirty="0"/>
              <a:t>Anton </a:t>
            </a:r>
            <a:r>
              <a:rPr lang="en-US" dirty="0" err="1"/>
              <a:t>chekhov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2BAA51-3181-4303-929A-FCD9C33F89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7685" y="1328764"/>
            <a:ext cx="0" cy="346682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4ED6A5F-3B06-48C5-850F-8045C4DF69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A60B9D-8DAC-4DA9-88DE-9911621A2B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746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163465B-63BC-4DC0-A6B7-F70473593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Anton Chekhov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AC583-AC8F-4653-A746-B760AC492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1580" y="2015732"/>
            <a:ext cx="5550355" cy="345061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sz="2800" dirty="0"/>
              <a:t>Russian playwright and father of the modern short story</a:t>
            </a:r>
          </a:p>
          <a:p>
            <a:r>
              <a:rPr lang="en-US" sz="2800" dirty="0"/>
              <a:t>Grew up in an impoverished home</a:t>
            </a:r>
          </a:p>
          <a:p>
            <a:r>
              <a:rPr lang="en-US" sz="2800" dirty="0"/>
              <a:t>Full-time practicing doctor AND writer</a:t>
            </a:r>
          </a:p>
          <a:p>
            <a:r>
              <a:rPr lang="en-US" sz="2800" dirty="0"/>
              <a:t>Known for being objective in his writing</a:t>
            </a:r>
          </a:p>
          <a:p>
            <a:pPr lvl="1"/>
            <a:r>
              <a:rPr lang="en-US" sz="2400" dirty="0"/>
              <a:t>Lack of complex plot and neat resolutions</a:t>
            </a:r>
            <a:endParaRPr lang="en-US" sz="28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Content Placeholder 5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1369E8E4-FA9E-4F40-BC07-C9AFB0696C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r="2" b="2281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F08DBCA-C488-46F4-933F-377A470C6AC4}"/>
              </a:ext>
            </a:extLst>
          </p:cNvPr>
          <p:cNvSpPr txBox="1"/>
          <p:nvPr/>
        </p:nvSpPr>
        <p:spPr>
          <a:xfrm>
            <a:off x="8494621" y="4782462"/>
            <a:ext cx="242085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en.wikipedia.org/wiki/Anton_Chekhov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1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0E2E-45E5-4038-9101-AE15FC20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07EB18-8926-4610-9EB4-F80B313F0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your spiral notebook, respond to the following statements and explain why you agree or disagree with each statement. 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There are things in the world that are more valuable than money.</a:t>
            </a:r>
          </a:p>
          <a:p>
            <a:pPr lvl="1"/>
            <a:r>
              <a:rPr lang="en-US" sz="2400" dirty="0"/>
              <a:t>Money can buy happiness</a:t>
            </a:r>
          </a:p>
        </p:txBody>
      </p:sp>
    </p:spTree>
    <p:extLst>
      <p:ext uri="{BB962C8B-B14F-4D97-AF65-F5344CB8AC3E}">
        <p14:creationId xmlns:p14="http://schemas.microsoft.com/office/powerpoint/2010/main" val="371304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do you think the lawyer took the bet?  What does this reveal about him?</a:t>
            </a:r>
          </a:p>
          <a:p>
            <a:r>
              <a:rPr lang="en-US" dirty="0" smtClean="0"/>
              <a:t>Why do you think the lawyer is so motivated to study different subjects?</a:t>
            </a:r>
          </a:p>
          <a:p>
            <a:r>
              <a:rPr lang="en-US" dirty="0" smtClean="0"/>
              <a:t>Why does the banker call the bet “cursed”?</a:t>
            </a:r>
          </a:p>
          <a:p>
            <a:r>
              <a:rPr lang="en-US" dirty="0"/>
              <a:t>The lawyer writes that he has experienced all kinds of things in books: </a:t>
            </a:r>
            <a:r>
              <a:rPr lang="en-US" dirty="0" smtClean="0"/>
              <a:t>love, hunting</a:t>
            </a:r>
            <a:r>
              <a:rPr lang="en-US" dirty="0"/>
              <a:t>, mountain climbing, storms, miracles, religions, wars, etc. Is </a:t>
            </a:r>
            <a:r>
              <a:rPr lang="en-US" dirty="0" smtClean="0"/>
              <a:t>reading about </a:t>
            </a:r>
            <a:r>
              <a:rPr lang="en-US" dirty="0"/>
              <a:t>something the same as experiencing it? Which is better and why</a:t>
            </a:r>
            <a:r>
              <a:rPr lang="en-US" dirty="0" smtClean="0"/>
              <a:t>?</a:t>
            </a:r>
          </a:p>
          <a:p>
            <a:r>
              <a:rPr lang="en-US" dirty="0"/>
              <a:t>How much can one live vicariously through books? (</a:t>
            </a:r>
            <a:r>
              <a:rPr lang="en-US" dirty="0" smtClean="0"/>
              <a:t>vicariously = felt or enjoyed </a:t>
            </a:r>
            <a:r>
              <a:rPr lang="en-US" dirty="0"/>
              <a:t>through imagined participation in the experience of another)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lawyer once saw the two millions as "paradise," but now he despises the money. 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</a:t>
            </a:r>
            <a:r>
              <a:rPr lang="en-US" dirty="0"/>
              <a:t>does the banker have </a:t>
            </a:r>
            <a:r>
              <a:rPr lang="en-US" u="sng" dirty="0"/>
              <a:t>contempt</a:t>
            </a:r>
            <a:r>
              <a:rPr lang="en-US" dirty="0"/>
              <a:t> for himself after reading the lawyer's letter? </a:t>
            </a:r>
            <a:endParaRPr lang="en-US" dirty="0" smtClean="0"/>
          </a:p>
          <a:p>
            <a:r>
              <a:rPr lang="en-US" dirty="0" smtClean="0"/>
              <a:t>How are each of these men different after 15 years?</a:t>
            </a:r>
          </a:p>
          <a:p>
            <a:r>
              <a:rPr lang="en-US" dirty="0"/>
              <a:t>In the context of the short story, how are both the banker and the lawyer corrupted by greed? </a:t>
            </a:r>
          </a:p>
          <a:p>
            <a:r>
              <a:rPr lang="en-US" dirty="0"/>
              <a:t>In your opinion, can money buy happiness? Why or why not? What is the connection between happiness and money?</a:t>
            </a:r>
          </a:p>
        </p:txBody>
      </p:sp>
    </p:spTree>
    <p:extLst>
      <p:ext uri="{BB962C8B-B14F-4D97-AF65-F5344CB8AC3E}">
        <p14:creationId xmlns:p14="http://schemas.microsoft.com/office/powerpoint/2010/main" val="166573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5FF6-0DB0-4DD1-A240-5E35BD010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CD3AE-5E55-4D59-B84F-4F04F5DA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https://www.shmoop.com/bet-chekhov/</a:t>
            </a:r>
            <a:endParaRPr lang="en-US" dirty="0"/>
          </a:p>
          <a:p>
            <a:r>
              <a:rPr lang="en-US" dirty="0">
                <a:hlinkClick r:id="rId3"/>
              </a:rPr>
              <a:t>https://www.britannica.com/biography/Anton-Chekhov</a:t>
            </a:r>
            <a:endParaRPr lang="en-US" dirty="0"/>
          </a:p>
          <a:p>
            <a:r>
              <a:rPr lang="en-US" dirty="0">
                <a:hlinkClick r:id="rId4"/>
              </a:rPr>
              <a:t>https://www.thoughtco.com/anton-chekhov-2713624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www.barren.k12.ky.us/userfiles/12141/Classes/91869/thebetdiscussionquestions.pdf?id=80174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“The Bet”</vt:lpstr>
      <vt:lpstr>Anton Chekhov</vt:lpstr>
      <vt:lpstr>Journal</vt:lpstr>
      <vt:lpstr>Discussion questions</vt:lpstr>
      <vt:lpstr>Discussion questions</vt:lpstr>
      <vt:lpstr>Resources 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Bet”</dc:title>
  <dc:creator>Ali Bossert</dc:creator>
  <cp:lastModifiedBy>Alyson Barnes</cp:lastModifiedBy>
  <cp:revision>3</cp:revision>
  <dcterms:created xsi:type="dcterms:W3CDTF">2018-08-30T03:33:17Z</dcterms:created>
  <dcterms:modified xsi:type="dcterms:W3CDTF">2018-09-04T15:34:52Z</dcterms:modified>
</cp:coreProperties>
</file>