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b151407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b151407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b151407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b151407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Tear gas causes irritation to the eyes – used</a:t>
            </a:r>
            <a:r>
              <a:rPr lang="en-US" baseline="0" dirty="0" smtClean="0"/>
              <a:t> to </a:t>
            </a:r>
            <a:r>
              <a:rPr lang="en-US" baseline="0" smtClean="0"/>
              <a:t>disperse crowds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b151407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b151407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84171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7059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87695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7245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58007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90985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76398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17764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975175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18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53543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6266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18496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6325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03692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828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75056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0967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0338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“Dulce et Decorum Est”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Wilfred Owen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Wilfred Owen?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sz="half" idx="1"/>
          </p:nvPr>
        </p:nvSpPr>
        <p:spPr>
          <a:xfrm>
            <a:off x="856059" y="1472268"/>
            <a:ext cx="3657600" cy="2871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British poet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Enlisted in the army in 1915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In November 1918, he was killed while attempting </a:t>
            </a:r>
            <a:r>
              <a:rPr lang="en" sz="1800" dirty="0" smtClean="0"/>
              <a:t>to lead </a:t>
            </a:r>
            <a:r>
              <a:rPr lang="en" sz="1800" dirty="0"/>
              <a:t>his men across the Sambre canal at Ors.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He wrote “Dulce et Decorum Est” in January 1917 while in France to his </a:t>
            </a:r>
            <a:r>
              <a:rPr lang="en" sz="1800" dirty="0" smtClean="0"/>
              <a:t>mother</a:t>
            </a:r>
            <a:endParaRPr sz="18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422" y="162505"/>
            <a:ext cx="2942674" cy="19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1472" y="2300544"/>
            <a:ext cx="1490574" cy="207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War I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World War 1 began on July 28, 1914. The conflict lasted four years, three months and 14 days, ending on November 11, 1918</a:t>
            </a:r>
            <a:r>
              <a:rPr lang="en" sz="1800" dirty="0" smtClean="0"/>
              <a:t>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Chemical weapons were first used in WW1. Using poison gas was considered a war crime, but tear gas wasn’t considered to be a conflict by the troops. </a:t>
            </a:r>
            <a:endParaRPr lang="en" sz="1800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The </a:t>
            </a:r>
            <a:r>
              <a:rPr lang="en" sz="1800" dirty="0"/>
              <a:t>Germans were the first to use lethal gases when they used a chlorine gas attack. </a:t>
            </a:r>
            <a:endParaRPr lang="en" sz="1800" dirty="0" smtClean="0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sz="1650" dirty="0" smtClean="0"/>
              <a:t>Later </a:t>
            </a:r>
            <a:r>
              <a:rPr lang="en" sz="1650" dirty="0"/>
              <a:t>they also developed and used the most effective gas of the First World War — mustard gas. The British were shocked at the German use of poison gas, but developed their own gas warfare to retaliate</a:t>
            </a:r>
            <a:r>
              <a:rPr lang="en" sz="1650" dirty="0" smtClean="0"/>
              <a:t>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WW1 officially ended on June 28, 1919.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Dulce et Decorum Est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“It is proper and sweet to die for the fatherland”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Allusion to Roman lyrical poet, Horace’s Ode (III.2.13)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Allusion: An allusion is more than simply copying from another</a:t>
            </a:r>
            <a:br>
              <a:rPr lang="en" sz="1600" dirty="0"/>
            </a:br>
            <a:r>
              <a:rPr lang="en" sz="1600" dirty="0"/>
              <a:t>work: it is a conscious reference that invites critical</a:t>
            </a:r>
            <a:br>
              <a:rPr lang="en" sz="1600" dirty="0"/>
            </a:br>
            <a:r>
              <a:rPr lang="en" sz="1600" dirty="0"/>
              <a:t>engagement with another work that the reader is</a:t>
            </a:r>
            <a:br>
              <a:rPr lang="en" sz="1600" dirty="0"/>
            </a:br>
            <a:r>
              <a:rPr lang="en" sz="1600" dirty="0"/>
              <a:t>assumed to have read.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Thought to be part of propaganda 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Call to </a:t>
            </a:r>
            <a:r>
              <a:rPr lang="en" sz="1600" dirty="0" smtClean="0"/>
              <a:t>Youth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Owen considers Horace’s ode the “old Lie</a:t>
            </a:r>
            <a:r>
              <a:rPr lang="en" sz="1800" dirty="0" smtClean="0"/>
              <a:t>”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Response to Jesse Pope poems that were a call for men to enlist in the war effort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</TotalTime>
  <Words>237</Words>
  <Application>Microsoft Office PowerPoint</Application>
  <PresentationFormat>On-screen Show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“Dulce et Decorum Est”</vt:lpstr>
      <vt:lpstr>Who is Wilfred Owen?</vt:lpstr>
      <vt:lpstr>World War I</vt:lpstr>
      <vt:lpstr>Dulce et Decorum 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“Dulce et Decorum Est”</dc:title>
  <dc:creator>Alyson Barnes</dc:creator>
  <cp:lastModifiedBy>Alyson Barnes</cp:lastModifiedBy>
  <cp:revision>3</cp:revision>
  <dcterms:modified xsi:type="dcterms:W3CDTF">2018-09-19T18:28:15Z</dcterms:modified>
</cp:coreProperties>
</file>