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21527C3-B3C0-488C-A8B0-1787EDA4791D}" v="4807" dt="2018-10-02T02:21:47.5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6" autoAdjust="0"/>
    <p:restoredTop sz="94660"/>
  </p:normalViewPr>
  <p:slideViewPr>
    <p:cSldViewPr snapToGrid="0">
      <p:cViewPr>
        <p:scale>
          <a:sx n="86" d="100"/>
          <a:sy n="86" d="100"/>
        </p:scale>
        <p:origin x="66" y="14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yson Barnes" userId="b8a581c3-927c-4623-bba1-48352b59f87f" providerId="ADAL" clId="{721527C3-B3C0-488C-A8B0-1787EDA4791D}"/>
    <pc:docChg chg="undo custSel mod addSld delSld modSld">
      <pc:chgData name="Alyson Barnes" userId="b8a581c3-927c-4623-bba1-48352b59f87f" providerId="ADAL" clId="{721527C3-B3C0-488C-A8B0-1787EDA4791D}" dt="2018-10-02T02:21:47.502" v="4785" actId="20577"/>
      <pc:docMkLst>
        <pc:docMk/>
      </pc:docMkLst>
      <pc:sldChg chg="addSp delSp modSp add mod setBg">
        <pc:chgData name="Alyson Barnes" userId="b8a581c3-927c-4623-bba1-48352b59f87f" providerId="ADAL" clId="{721527C3-B3C0-488C-A8B0-1787EDA4791D}" dt="2018-10-02T00:06:09.531" v="27" actId="26606"/>
        <pc:sldMkLst>
          <pc:docMk/>
          <pc:sldMk cId="3165251395" sldId="257"/>
        </pc:sldMkLst>
        <pc:spChg chg="mod">
          <ac:chgData name="Alyson Barnes" userId="b8a581c3-927c-4623-bba1-48352b59f87f" providerId="ADAL" clId="{721527C3-B3C0-488C-A8B0-1787EDA4791D}" dt="2018-10-02T00:06:09.531" v="27" actId="26606"/>
          <ac:spMkLst>
            <pc:docMk/>
            <pc:sldMk cId="3165251395" sldId="257"/>
            <ac:spMk id="2" creationId="{D414E593-EA9D-4987-8DE0-FCE16EF16909}"/>
          </ac:spMkLst>
        </pc:spChg>
        <pc:spChg chg="del">
          <ac:chgData name="Alyson Barnes" userId="b8a581c3-927c-4623-bba1-48352b59f87f" providerId="ADAL" clId="{721527C3-B3C0-488C-A8B0-1787EDA4791D}" dt="2018-10-02T00:05:40.286" v="23"/>
          <ac:spMkLst>
            <pc:docMk/>
            <pc:sldMk cId="3165251395" sldId="257"/>
            <ac:spMk id="3" creationId="{D50CFB61-3BA7-4E0B-8887-1C499ABF89E1}"/>
          </ac:spMkLst>
        </pc:spChg>
        <pc:spChg chg="add del mod">
          <ac:chgData name="Alyson Barnes" userId="b8a581c3-927c-4623-bba1-48352b59f87f" providerId="ADAL" clId="{721527C3-B3C0-488C-A8B0-1787EDA4791D}" dt="2018-10-02T00:06:09.531" v="27" actId="26606"/>
          <ac:spMkLst>
            <pc:docMk/>
            <pc:sldMk cId="3165251395" sldId="257"/>
            <ac:spMk id="4" creationId="{AC827306-0DBF-4F19-BB43-EE9B8BEB7EB9}"/>
          </ac:spMkLst>
        </pc:spChg>
        <pc:spChg chg="add del mod">
          <ac:chgData name="Alyson Barnes" userId="b8a581c3-927c-4623-bba1-48352b59f87f" providerId="ADAL" clId="{721527C3-B3C0-488C-A8B0-1787EDA4791D}" dt="2018-10-02T00:05:56.788" v="24" actId="931"/>
          <ac:spMkLst>
            <pc:docMk/>
            <pc:sldMk cId="3165251395" sldId="257"/>
            <ac:spMk id="5" creationId="{B8152A6E-FBA9-42F1-BFAD-1442BE6CB53A}"/>
          </ac:spMkLst>
        </pc:spChg>
        <pc:spChg chg="add mod">
          <ac:chgData name="Alyson Barnes" userId="b8a581c3-927c-4623-bba1-48352b59f87f" providerId="ADAL" clId="{721527C3-B3C0-488C-A8B0-1787EDA4791D}" dt="2018-10-02T00:06:09.531" v="27" actId="26606"/>
          <ac:spMkLst>
            <pc:docMk/>
            <pc:sldMk cId="3165251395" sldId="257"/>
            <ac:spMk id="8" creationId="{2E5C2563-7422-4A42-847B-CD28B23C9F00}"/>
          </ac:spMkLst>
        </pc:spChg>
        <pc:spChg chg="add">
          <ac:chgData name="Alyson Barnes" userId="b8a581c3-927c-4623-bba1-48352b59f87f" providerId="ADAL" clId="{721527C3-B3C0-488C-A8B0-1787EDA4791D}" dt="2018-10-02T00:06:09.531" v="27" actId="26606"/>
          <ac:spMkLst>
            <pc:docMk/>
            <pc:sldMk cId="3165251395" sldId="257"/>
            <ac:spMk id="16" creationId="{D2B54B4E-3454-4B76-B85A-8512B77298D7}"/>
          </ac:spMkLst>
        </pc:spChg>
        <pc:spChg chg="add">
          <ac:chgData name="Alyson Barnes" userId="b8a581c3-927c-4623-bba1-48352b59f87f" providerId="ADAL" clId="{721527C3-B3C0-488C-A8B0-1787EDA4791D}" dt="2018-10-02T00:06:09.531" v="27" actId="26606"/>
          <ac:spMkLst>
            <pc:docMk/>
            <pc:sldMk cId="3165251395" sldId="257"/>
            <ac:spMk id="18" creationId="{7EFFE965-5586-4889-A74D-3A6080D04B44}"/>
          </ac:spMkLst>
        </pc:spChg>
        <pc:spChg chg="add">
          <ac:chgData name="Alyson Barnes" userId="b8a581c3-927c-4623-bba1-48352b59f87f" providerId="ADAL" clId="{721527C3-B3C0-488C-A8B0-1787EDA4791D}" dt="2018-10-02T00:06:09.531" v="27" actId="26606"/>
          <ac:spMkLst>
            <pc:docMk/>
            <pc:sldMk cId="3165251395" sldId="257"/>
            <ac:spMk id="20" creationId="{5BC4125D-18D9-4A65-82B6-C24FE9434FAF}"/>
          </ac:spMkLst>
        </pc:spChg>
        <pc:spChg chg="add">
          <ac:chgData name="Alyson Barnes" userId="b8a581c3-927c-4623-bba1-48352b59f87f" providerId="ADAL" clId="{721527C3-B3C0-488C-A8B0-1787EDA4791D}" dt="2018-10-02T00:06:09.531" v="27" actId="26606"/>
          <ac:spMkLst>
            <pc:docMk/>
            <pc:sldMk cId="3165251395" sldId="257"/>
            <ac:spMk id="22" creationId="{A86DE327-0F45-4F54-BB6C-68A093CE55CC}"/>
          </ac:spMkLst>
        </pc:spChg>
        <pc:spChg chg="add">
          <ac:chgData name="Alyson Barnes" userId="b8a581c3-927c-4623-bba1-48352b59f87f" providerId="ADAL" clId="{721527C3-B3C0-488C-A8B0-1787EDA4791D}" dt="2018-10-02T00:06:09.531" v="27" actId="26606"/>
          <ac:spMkLst>
            <pc:docMk/>
            <pc:sldMk cId="3165251395" sldId="257"/>
            <ac:spMk id="24" creationId="{795857C2-E6E7-405A-B5A3-4DE3B50A7BCF}"/>
          </ac:spMkLst>
        </pc:spChg>
        <pc:spChg chg="add">
          <ac:chgData name="Alyson Barnes" userId="b8a581c3-927c-4623-bba1-48352b59f87f" providerId="ADAL" clId="{721527C3-B3C0-488C-A8B0-1787EDA4791D}" dt="2018-10-02T00:06:09.531" v="27" actId="26606"/>
          <ac:spMkLst>
            <pc:docMk/>
            <pc:sldMk cId="3165251395" sldId="257"/>
            <ac:spMk id="28" creationId="{7C08F021-28CE-479A-B96B-5252A9DDF6E8}"/>
          </ac:spMkLst>
        </pc:spChg>
        <pc:spChg chg="add">
          <ac:chgData name="Alyson Barnes" userId="b8a581c3-927c-4623-bba1-48352b59f87f" providerId="ADAL" clId="{721527C3-B3C0-488C-A8B0-1787EDA4791D}" dt="2018-10-02T00:06:09.531" v="27" actId="26606"/>
          <ac:spMkLst>
            <pc:docMk/>
            <pc:sldMk cId="3165251395" sldId="257"/>
            <ac:spMk id="30" creationId="{09507514-A010-4863-8E99-AB3983760B4F}"/>
          </ac:spMkLst>
        </pc:spChg>
        <pc:spChg chg="add">
          <ac:chgData name="Alyson Barnes" userId="b8a581c3-927c-4623-bba1-48352b59f87f" providerId="ADAL" clId="{721527C3-B3C0-488C-A8B0-1787EDA4791D}" dt="2018-10-02T00:06:09.531" v="27" actId="26606"/>
          <ac:spMkLst>
            <pc:docMk/>
            <pc:sldMk cId="3165251395" sldId="257"/>
            <ac:spMk id="32" creationId="{C015C3BB-3CA4-4964-8FB4-7DA3FBB6373C}"/>
          </ac:spMkLst>
        </pc:spChg>
        <pc:spChg chg="add">
          <ac:chgData name="Alyson Barnes" userId="b8a581c3-927c-4623-bba1-48352b59f87f" providerId="ADAL" clId="{721527C3-B3C0-488C-A8B0-1787EDA4791D}" dt="2018-10-02T00:06:09.531" v="27" actId="26606"/>
          <ac:spMkLst>
            <pc:docMk/>
            <pc:sldMk cId="3165251395" sldId="257"/>
            <ac:spMk id="34" creationId="{7941F53E-EAF1-4AF0-9386-A74DFBA20468}"/>
          </ac:spMkLst>
        </pc:spChg>
        <pc:spChg chg="add">
          <ac:chgData name="Alyson Barnes" userId="b8a581c3-927c-4623-bba1-48352b59f87f" providerId="ADAL" clId="{721527C3-B3C0-488C-A8B0-1787EDA4791D}" dt="2018-10-02T00:06:09.531" v="27" actId="26606"/>
          <ac:spMkLst>
            <pc:docMk/>
            <pc:sldMk cId="3165251395" sldId="257"/>
            <ac:spMk id="36" creationId="{D7210737-D731-4ED9-8D08-A238C71DD3A6}"/>
          </ac:spMkLst>
        </pc:spChg>
        <pc:picChg chg="add del mod">
          <ac:chgData name="Alyson Barnes" userId="b8a581c3-927c-4623-bba1-48352b59f87f" providerId="ADAL" clId="{721527C3-B3C0-488C-A8B0-1787EDA4791D}" dt="2018-10-02T00:06:09.531" v="27" actId="26606"/>
          <ac:picMkLst>
            <pc:docMk/>
            <pc:sldMk cId="3165251395" sldId="257"/>
            <ac:picMk id="7" creationId="{DB1CED9E-438A-4F66-A7EC-77537581CB36}"/>
          </ac:picMkLst>
        </pc:picChg>
        <pc:picChg chg="add">
          <ac:chgData name="Alyson Barnes" userId="b8a581c3-927c-4623-bba1-48352b59f87f" providerId="ADAL" clId="{721527C3-B3C0-488C-A8B0-1787EDA4791D}" dt="2018-10-02T00:06:09.531" v="27" actId="26606"/>
          <ac:picMkLst>
            <pc:docMk/>
            <pc:sldMk cId="3165251395" sldId="257"/>
            <ac:picMk id="11" creationId="{DB1CED9E-438A-4F66-A7EC-77537581CB36}"/>
          </ac:picMkLst>
        </pc:picChg>
        <pc:picChg chg="add">
          <ac:chgData name="Alyson Barnes" userId="b8a581c3-927c-4623-bba1-48352b59f87f" providerId="ADAL" clId="{721527C3-B3C0-488C-A8B0-1787EDA4791D}" dt="2018-10-02T00:06:09.531" v="27" actId="26606"/>
          <ac:picMkLst>
            <pc:docMk/>
            <pc:sldMk cId="3165251395" sldId="257"/>
            <ac:picMk id="14" creationId="{4C886762-16F0-4868-B83A-26174621418A}"/>
          </ac:picMkLst>
        </pc:picChg>
        <pc:picChg chg="add">
          <ac:chgData name="Alyson Barnes" userId="b8a581c3-927c-4623-bba1-48352b59f87f" providerId="ADAL" clId="{721527C3-B3C0-488C-A8B0-1787EDA4791D}" dt="2018-10-02T00:06:09.531" v="27" actId="26606"/>
          <ac:picMkLst>
            <pc:docMk/>
            <pc:sldMk cId="3165251395" sldId="257"/>
            <ac:picMk id="26" creationId="{2C53C8BF-9653-4474-9153-4FE835420D69}"/>
          </ac:picMkLst>
        </pc:picChg>
      </pc:sldChg>
      <pc:sldChg chg="addSp delSp modSp add modAnim">
        <pc:chgData name="Alyson Barnes" userId="b8a581c3-927c-4623-bba1-48352b59f87f" providerId="ADAL" clId="{721527C3-B3C0-488C-A8B0-1787EDA4791D}" dt="2018-10-02T02:19:00.508" v="4718" actId="20577"/>
        <pc:sldMkLst>
          <pc:docMk/>
          <pc:sldMk cId="3470822592" sldId="258"/>
        </pc:sldMkLst>
        <pc:spChg chg="mod">
          <ac:chgData name="Alyson Barnes" userId="b8a581c3-927c-4623-bba1-48352b59f87f" providerId="ADAL" clId="{721527C3-B3C0-488C-A8B0-1787EDA4791D}" dt="2018-10-02T00:06:17.990" v="43" actId="20577"/>
          <ac:spMkLst>
            <pc:docMk/>
            <pc:sldMk cId="3470822592" sldId="258"/>
            <ac:spMk id="2" creationId="{3A17DDE8-9505-418A-9DC7-FDD3715D7B35}"/>
          </ac:spMkLst>
        </pc:spChg>
        <pc:spChg chg="del">
          <ac:chgData name="Alyson Barnes" userId="b8a581c3-927c-4623-bba1-48352b59f87f" providerId="ADAL" clId="{721527C3-B3C0-488C-A8B0-1787EDA4791D}" dt="2018-10-02T00:06:23.837" v="44"/>
          <ac:spMkLst>
            <pc:docMk/>
            <pc:sldMk cId="3470822592" sldId="258"/>
            <ac:spMk id="3" creationId="{63DC72D1-CAFA-4EC8-8310-618ECAF12132}"/>
          </ac:spMkLst>
        </pc:spChg>
        <pc:spChg chg="del">
          <ac:chgData name="Alyson Barnes" userId="b8a581c3-927c-4623-bba1-48352b59f87f" providerId="ADAL" clId="{721527C3-B3C0-488C-A8B0-1787EDA4791D}" dt="2018-10-02T00:06:23.837" v="44"/>
          <ac:spMkLst>
            <pc:docMk/>
            <pc:sldMk cId="3470822592" sldId="258"/>
            <ac:spMk id="4" creationId="{2DBCFEF9-E76E-445F-8211-FFF601D4DC8B}"/>
          </ac:spMkLst>
        </pc:spChg>
        <pc:spChg chg="add mod">
          <ac:chgData name="Alyson Barnes" userId="b8a581c3-927c-4623-bba1-48352b59f87f" providerId="ADAL" clId="{721527C3-B3C0-488C-A8B0-1787EDA4791D}" dt="2018-10-02T02:19:00.508" v="4718" actId="20577"/>
          <ac:spMkLst>
            <pc:docMk/>
            <pc:sldMk cId="3470822592" sldId="258"/>
            <ac:spMk id="5" creationId="{5E3E8501-C839-404A-894A-560ACABC4EB1}"/>
          </ac:spMkLst>
        </pc:spChg>
      </pc:sldChg>
      <pc:sldChg chg="modSp add modAnim">
        <pc:chgData name="Alyson Barnes" userId="b8a581c3-927c-4623-bba1-48352b59f87f" providerId="ADAL" clId="{721527C3-B3C0-488C-A8B0-1787EDA4791D}" dt="2018-10-02T02:19:24.377" v="4719"/>
        <pc:sldMkLst>
          <pc:docMk/>
          <pc:sldMk cId="1927225168" sldId="259"/>
        </pc:sldMkLst>
        <pc:spChg chg="mod">
          <ac:chgData name="Alyson Barnes" userId="b8a581c3-927c-4623-bba1-48352b59f87f" providerId="ADAL" clId="{721527C3-B3C0-488C-A8B0-1787EDA4791D}" dt="2018-10-02T00:10:04.871" v="364" actId="20577"/>
          <ac:spMkLst>
            <pc:docMk/>
            <pc:sldMk cId="1927225168" sldId="259"/>
            <ac:spMk id="2" creationId="{2D0F694E-8FA0-4A55-BA34-D834A343B209}"/>
          </ac:spMkLst>
        </pc:spChg>
        <pc:spChg chg="mod">
          <ac:chgData name="Alyson Barnes" userId="b8a581c3-927c-4623-bba1-48352b59f87f" providerId="ADAL" clId="{721527C3-B3C0-488C-A8B0-1787EDA4791D}" dt="2018-10-02T00:19:08.996" v="812" actId="403"/>
          <ac:spMkLst>
            <pc:docMk/>
            <pc:sldMk cId="1927225168" sldId="259"/>
            <ac:spMk id="3" creationId="{0CD72F21-007A-417D-9198-2EFDFA2B6F9C}"/>
          </ac:spMkLst>
        </pc:spChg>
      </pc:sldChg>
      <pc:sldChg chg="modSp add modAnim">
        <pc:chgData name="Alyson Barnes" userId="b8a581c3-927c-4623-bba1-48352b59f87f" providerId="ADAL" clId="{721527C3-B3C0-488C-A8B0-1787EDA4791D}" dt="2018-10-02T00:19:33.068" v="826" actId="20577"/>
        <pc:sldMkLst>
          <pc:docMk/>
          <pc:sldMk cId="2640080713" sldId="260"/>
        </pc:sldMkLst>
        <pc:spChg chg="mod">
          <ac:chgData name="Alyson Barnes" userId="b8a581c3-927c-4623-bba1-48352b59f87f" providerId="ADAL" clId="{721527C3-B3C0-488C-A8B0-1787EDA4791D}" dt="2018-10-02T00:13:10.993" v="498" actId="20577"/>
          <ac:spMkLst>
            <pc:docMk/>
            <pc:sldMk cId="2640080713" sldId="260"/>
            <ac:spMk id="2" creationId="{321695D1-2932-4135-B315-FDC9415843AE}"/>
          </ac:spMkLst>
        </pc:spChg>
        <pc:spChg chg="mod">
          <ac:chgData name="Alyson Barnes" userId="b8a581c3-927c-4623-bba1-48352b59f87f" providerId="ADAL" clId="{721527C3-B3C0-488C-A8B0-1787EDA4791D}" dt="2018-10-02T00:19:33.068" v="826" actId="20577"/>
          <ac:spMkLst>
            <pc:docMk/>
            <pc:sldMk cId="2640080713" sldId="260"/>
            <ac:spMk id="3" creationId="{73251484-7F23-488F-9E64-C15B56998100}"/>
          </ac:spMkLst>
        </pc:spChg>
      </pc:sldChg>
      <pc:sldChg chg="addSp delSp modSp add mod setBg modAnim">
        <pc:chgData name="Alyson Barnes" userId="b8a581c3-927c-4623-bba1-48352b59f87f" providerId="ADAL" clId="{721527C3-B3C0-488C-A8B0-1787EDA4791D}" dt="2018-10-02T00:50:09.506" v="1742"/>
        <pc:sldMkLst>
          <pc:docMk/>
          <pc:sldMk cId="2191459672" sldId="261"/>
        </pc:sldMkLst>
        <pc:spChg chg="mod">
          <ac:chgData name="Alyson Barnes" userId="b8a581c3-927c-4623-bba1-48352b59f87f" providerId="ADAL" clId="{721527C3-B3C0-488C-A8B0-1787EDA4791D}" dt="2018-10-02T00:24:19.551" v="1020" actId="26606"/>
          <ac:spMkLst>
            <pc:docMk/>
            <pc:sldMk cId="2191459672" sldId="261"/>
            <ac:spMk id="2" creationId="{B9AD2BC5-ABF0-4CA6-A887-D250F37CF5C9}"/>
          </ac:spMkLst>
        </pc:spChg>
        <pc:spChg chg="mod ord">
          <ac:chgData name="Alyson Barnes" userId="b8a581c3-927c-4623-bba1-48352b59f87f" providerId="ADAL" clId="{721527C3-B3C0-488C-A8B0-1787EDA4791D}" dt="2018-10-02T00:24:41.740" v="1038" actId="20577"/>
          <ac:spMkLst>
            <pc:docMk/>
            <pc:sldMk cId="2191459672" sldId="261"/>
            <ac:spMk id="3" creationId="{F4081261-E2BB-49D9-B890-DCBF2260A7EA}"/>
          </ac:spMkLst>
        </pc:spChg>
        <pc:spChg chg="add del mod">
          <ac:chgData name="Alyson Barnes" userId="b8a581c3-927c-4623-bba1-48352b59f87f" providerId="ADAL" clId="{721527C3-B3C0-488C-A8B0-1787EDA4791D}" dt="2018-10-02T00:23:51.420" v="1012" actId="931"/>
          <ac:spMkLst>
            <pc:docMk/>
            <pc:sldMk cId="2191459672" sldId="261"/>
            <ac:spMk id="4" creationId="{3D29F5F4-ACD4-4AEE-A956-9D2CD87D6C43}"/>
          </ac:spMkLst>
        </pc:spChg>
        <pc:spChg chg="add mod">
          <ac:chgData name="Alyson Barnes" userId="b8a581c3-927c-4623-bba1-48352b59f87f" providerId="ADAL" clId="{721527C3-B3C0-488C-A8B0-1787EDA4791D}" dt="2018-10-02T00:24:19.551" v="1020" actId="26606"/>
          <ac:spMkLst>
            <pc:docMk/>
            <pc:sldMk cId="2191459672" sldId="261"/>
            <ac:spMk id="7" creationId="{F924A4F2-54BE-4882-8FCB-189B422AD2FF}"/>
          </ac:spMkLst>
        </pc:spChg>
        <pc:spChg chg="add">
          <ac:chgData name="Alyson Barnes" userId="b8a581c3-927c-4623-bba1-48352b59f87f" providerId="ADAL" clId="{721527C3-B3C0-488C-A8B0-1787EDA4791D}" dt="2018-10-02T00:24:19.551" v="1020" actId="26606"/>
          <ac:spMkLst>
            <pc:docMk/>
            <pc:sldMk cId="2191459672" sldId="261"/>
            <ac:spMk id="19" creationId="{40EBDF3C-61A6-450C-8532-9276D9A1EB04}"/>
          </ac:spMkLst>
        </pc:spChg>
        <pc:grpChg chg="add">
          <ac:chgData name="Alyson Barnes" userId="b8a581c3-927c-4623-bba1-48352b59f87f" providerId="ADAL" clId="{721527C3-B3C0-488C-A8B0-1787EDA4791D}" dt="2018-10-02T00:24:19.551" v="1020" actId="26606"/>
          <ac:grpSpMkLst>
            <pc:docMk/>
            <pc:sldMk cId="2191459672" sldId="261"/>
            <ac:grpSpMk id="14" creationId="{47FFD68E-AD03-4180-8BBB-B3E7DE0D1C23}"/>
          </ac:grpSpMkLst>
        </pc:grpChg>
        <pc:picChg chg="add mod">
          <ac:chgData name="Alyson Barnes" userId="b8a581c3-927c-4623-bba1-48352b59f87f" providerId="ADAL" clId="{721527C3-B3C0-488C-A8B0-1787EDA4791D}" dt="2018-10-02T00:24:19.551" v="1020" actId="26606"/>
          <ac:picMkLst>
            <pc:docMk/>
            <pc:sldMk cId="2191459672" sldId="261"/>
            <ac:picMk id="6" creationId="{A5AE292A-541C-414D-8E2D-6BB559783D6C}"/>
          </ac:picMkLst>
        </pc:picChg>
        <pc:picChg chg="add">
          <ac:chgData name="Alyson Barnes" userId="b8a581c3-927c-4623-bba1-48352b59f87f" providerId="ADAL" clId="{721527C3-B3C0-488C-A8B0-1787EDA4791D}" dt="2018-10-02T00:24:19.551" v="1020" actId="26606"/>
          <ac:picMkLst>
            <pc:docMk/>
            <pc:sldMk cId="2191459672" sldId="261"/>
            <ac:picMk id="12" creationId="{82679E24-B442-48DA-91F5-D20C35276B4A}"/>
          </ac:picMkLst>
        </pc:picChg>
      </pc:sldChg>
      <pc:sldChg chg="addSp delSp modSp add modAnim">
        <pc:chgData name="Alyson Barnes" userId="b8a581c3-927c-4623-bba1-48352b59f87f" providerId="ADAL" clId="{721527C3-B3C0-488C-A8B0-1787EDA4791D}" dt="2018-10-02T02:19:52.806" v="4721" actId="20577"/>
        <pc:sldMkLst>
          <pc:docMk/>
          <pc:sldMk cId="3672556918" sldId="262"/>
        </pc:sldMkLst>
        <pc:spChg chg="del">
          <ac:chgData name="Alyson Barnes" userId="b8a581c3-927c-4623-bba1-48352b59f87f" providerId="ADAL" clId="{721527C3-B3C0-488C-A8B0-1787EDA4791D}" dt="2018-10-02T00:24:49.920" v="1040"/>
          <ac:spMkLst>
            <pc:docMk/>
            <pc:sldMk cId="3672556918" sldId="262"/>
            <ac:spMk id="2" creationId="{9D055FBB-7224-4932-8DEE-7DB76F897428}"/>
          </ac:spMkLst>
        </pc:spChg>
        <pc:spChg chg="del">
          <ac:chgData name="Alyson Barnes" userId="b8a581c3-927c-4623-bba1-48352b59f87f" providerId="ADAL" clId="{721527C3-B3C0-488C-A8B0-1787EDA4791D}" dt="2018-10-02T00:24:49.920" v="1040"/>
          <ac:spMkLst>
            <pc:docMk/>
            <pc:sldMk cId="3672556918" sldId="262"/>
            <ac:spMk id="3" creationId="{4C947714-AE7C-4B3E-8367-0850104A2E11}"/>
          </ac:spMkLst>
        </pc:spChg>
        <pc:spChg chg="del">
          <ac:chgData name="Alyson Barnes" userId="b8a581c3-927c-4623-bba1-48352b59f87f" providerId="ADAL" clId="{721527C3-B3C0-488C-A8B0-1787EDA4791D}" dt="2018-10-02T00:24:49.920" v="1040"/>
          <ac:spMkLst>
            <pc:docMk/>
            <pc:sldMk cId="3672556918" sldId="262"/>
            <ac:spMk id="4" creationId="{040B7D5B-19C2-4028-A2AB-905BE294B308}"/>
          </ac:spMkLst>
        </pc:spChg>
        <pc:spChg chg="add mod">
          <ac:chgData name="Alyson Barnes" userId="b8a581c3-927c-4623-bba1-48352b59f87f" providerId="ADAL" clId="{721527C3-B3C0-488C-A8B0-1787EDA4791D}" dt="2018-10-02T02:19:50.285" v="4720" actId="20577"/>
          <ac:spMkLst>
            <pc:docMk/>
            <pc:sldMk cId="3672556918" sldId="262"/>
            <ac:spMk id="5" creationId="{276565D1-7CC2-41D0-95EA-BA5A15218894}"/>
          </ac:spMkLst>
        </pc:spChg>
        <pc:spChg chg="add mod">
          <ac:chgData name="Alyson Barnes" userId="b8a581c3-927c-4623-bba1-48352b59f87f" providerId="ADAL" clId="{721527C3-B3C0-488C-A8B0-1787EDA4791D}" dt="2018-10-02T02:19:52.806" v="4721" actId="20577"/>
          <ac:spMkLst>
            <pc:docMk/>
            <pc:sldMk cId="3672556918" sldId="262"/>
            <ac:spMk id="6" creationId="{C1575095-248C-4B89-A994-480F419E528C}"/>
          </ac:spMkLst>
        </pc:spChg>
      </pc:sldChg>
      <pc:sldChg chg="addSp delSp modSp add mod setBg modAnim">
        <pc:chgData name="Alyson Barnes" userId="b8a581c3-927c-4623-bba1-48352b59f87f" providerId="ADAL" clId="{721527C3-B3C0-488C-A8B0-1787EDA4791D}" dt="2018-10-02T02:20:01.114" v="4722" actId="313"/>
        <pc:sldMkLst>
          <pc:docMk/>
          <pc:sldMk cId="4066806363" sldId="263"/>
        </pc:sldMkLst>
        <pc:spChg chg="mod">
          <ac:chgData name="Alyson Barnes" userId="b8a581c3-927c-4623-bba1-48352b59f87f" providerId="ADAL" clId="{721527C3-B3C0-488C-A8B0-1787EDA4791D}" dt="2018-10-02T00:57:02.301" v="1937" actId="20577"/>
          <ac:spMkLst>
            <pc:docMk/>
            <pc:sldMk cId="4066806363" sldId="263"/>
            <ac:spMk id="2" creationId="{B1D7C446-2B64-44AF-BCC0-96EE8A5152D8}"/>
          </ac:spMkLst>
        </pc:spChg>
        <pc:spChg chg="mod ord">
          <ac:chgData name="Alyson Barnes" userId="b8a581c3-927c-4623-bba1-48352b59f87f" providerId="ADAL" clId="{721527C3-B3C0-488C-A8B0-1787EDA4791D}" dt="2018-10-02T02:20:01.114" v="4722" actId="313"/>
          <ac:spMkLst>
            <pc:docMk/>
            <pc:sldMk cId="4066806363" sldId="263"/>
            <ac:spMk id="3" creationId="{1C820BD8-9324-4EB1-AEA8-ACC2B1390333}"/>
          </ac:spMkLst>
        </pc:spChg>
        <pc:spChg chg="add del mod">
          <ac:chgData name="Alyson Barnes" userId="b8a581c3-927c-4623-bba1-48352b59f87f" providerId="ADAL" clId="{721527C3-B3C0-488C-A8B0-1787EDA4791D}" dt="2018-10-02T00:54:24.264" v="1792" actId="931"/>
          <ac:spMkLst>
            <pc:docMk/>
            <pc:sldMk cId="4066806363" sldId="263"/>
            <ac:spMk id="4" creationId="{B8F45DB2-F7B3-4194-85AB-FEDC6BA9FE16}"/>
          </ac:spMkLst>
        </pc:spChg>
        <pc:spChg chg="add mod">
          <ac:chgData name="Alyson Barnes" userId="b8a581c3-927c-4623-bba1-48352b59f87f" providerId="ADAL" clId="{721527C3-B3C0-488C-A8B0-1787EDA4791D}" dt="2018-10-02T00:55:05.048" v="1807" actId="26606"/>
          <ac:spMkLst>
            <pc:docMk/>
            <pc:sldMk cId="4066806363" sldId="263"/>
            <ac:spMk id="7" creationId="{34E88229-79B9-4B90-A1B2-02874EC0FB83}"/>
          </ac:spMkLst>
        </pc:spChg>
        <pc:spChg chg="add del">
          <ac:chgData name="Alyson Barnes" userId="b8a581c3-927c-4623-bba1-48352b59f87f" providerId="ADAL" clId="{721527C3-B3C0-488C-A8B0-1787EDA4791D}" dt="2018-10-02T00:55:03.238" v="1804" actId="26606"/>
          <ac:spMkLst>
            <pc:docMk/>
            <pc:sldMk cId="4066806363" sldId="263"/>
            <ac:spMk id="21" creationId="{66DFDEE3-F2F4-48C9-8222-CA273412CD3F}"/>
          </ac:spMkLst>
        </pc:spChg>
        <pc:spChg chg="add del">
          <ac:chgData name="Alyson Barnes" userId="b8a581c3-927c-4623-bba1-48352b59f87f" providerId="ADAL" clId="{721527C3-B3C0-488C-A8B0-1787EDA4791D}" dt="2018-10-02T00:55:03.238" v="1804" actId="26606"/>
          <ac:spMkLst>
            <pc:docMk/>
            <pc:sldMk cId="4066806363" sldId="263"/>
            <ac:spMk id="23" creationId="{95A09B00-70D2-4998-8FA5-3A8ED576D9BB}"/>
          </ac:spMkLst>
        </pc:spChg>
        <pc:spChg chg="add del">
          <ac:chgData name="Alyson Barnes" userId="b8a581c3-927c-4623-bba1-48352b59f87f" providerId="ADAL" clId="{721527C3-B3C0-488C-A8B0-1787EDA4791D}" dt="2018-10-02T00:55:03.238" v="1804" actId="26606"/>
          <ac:spMkLst>
            <pc:docMk/>
            <pc:sldMk cId="4066806363" sldId="263"/>
            <ac:spMk id="25" creationId="{4B5FB9F9-CCF5-4072-83C3-3B45E1409F7B}"/>
          </ac:spMkLst>
        </pc:spChg>
        <pc:spChg chg="add">
          <ac:chgData name="Alyson Barnes" userId="b8a581c3-927c-4623-bba1-48352b59f87f" providerId="ADAL" clId="{721527C3-B3C0-488C-A8B0-1787EDA4791D}" dt="2018-10-02T00:55:05.048" v="1807" actId="26606"/>
          <ac:spMkLst>
            <pc:docMk/>
            <pc:sldMk cId="4066806363" sldId="263"/>
            <ac:spMk id="33" creationId="{6DE4BFA7-B82F-438B-B2B2-49906328DF48}"/>
          </ac:spMkLst>
        </pc:spChg>
        <pc:spChg chg="add">
          <ac:chgData name="Alyson Barnes" userId="b8a581c3-927c-4623-bba1-48352b59f87f" providerId="ADAL" clId="{721527C3-B3C0-488C-A8B0-1787EDA4791D}" dt="2018-10-02T00:55:05.048" v="1807" actId="26606"/>
          <ac:spMkLst>
            <pc:docMk/>
            <pc:sldMk cId="4066806363" sldId="263"/>
            <ac:spMk id="34" creationId="{D508A3B8-B1AA-4A53-8613-20B62ECDE2EF}"/>
          </ac:spMkLst>
        </pc:spChg>
        <pc:spChg chg="add">
          <ac:chgData name="Alyson Barnes" userId="b8a581c3-927c-4623-bba1-48352b59f87f" providerId="ADAL" clId="{721527C3-B3C0-488C-A8B0-1787EDA4791D}" dt="2018-10-02T00:55:05.048" v="1807" actId="26606"/>
          <ac:spMkLst>
            <pc:docMk/>
            <pc:sldMk cId="4066806363" sldId="263"/>
            <ac:spMk id="35" creationId="{5255E8F1-8D1A-4978-A5E9-DA60C55D2CC4}"/>
          </ac:spMkLst>
        </pc:spChg>
        <pc:grpChg chg="add del">
          <ac:chgData name="Alyson Barnes" userId="b8a581c3-927c-4623-bba1-48352b59f87f" providerId="ADAL" clId="{721527C3-B3C0-488C-A8B0-1787EDA4791D}" dt="2018-10-02T00:54:55.064" v="1802" actId="26606"/>
          <ac:grpSpMkLst>
            <pc:docMk/>
            <pc:sldMk cId="4066806363" sldId="263"/>
            <ac:grpSpMk id="14" creationId="{E389415A-F11F-49E4-B0C5-CF7FF9CE8E07}"/>
          </ac:grpSpMkLst>
        </pc:grpChg>
        <pc:grpChg chg="add del">
          <ac:chgData name="Alyson Barnes" userId="b8a581c3-927c-4623-bba1-48352b59f87f" providerId="ADAL" clId="{721527C3-B3C0-488C-A8B0-1787EDA4791D}" dt="2018-10-02T00:55:03.238" v="1804" actId="26606"/>
          <ac:grpSpMkLst>
            <pc:docMk/>
            <pc:sldMk cId="4066806363" sldId="263"/>
            <ac:grpSpMk id="22" creationId="{E389415A-F11F-49E4-B0C5-CF7FF9CE8E07}"/>
          </ac:grpSpMkLst>
        </pc:grpChg>
        <pc:grpChg chg="add del">
          <ac:chgData name="Alyson Barnes" userId="b8a581c3-927c-4623-bba1-48352b59f87f" providerId="ADAL" clId="{721527C3-B3C0-488C-A8B0-1787EDA4791D}" dt="2018-10-02T00:55:04.754" v="1806" actId="26606"/>
          <ac:grpSpMkLst>
            <pc:docMk/>
            <pc:sldMk cId="4066806363" sldId="263"/>
            <ac:grpSpMk id="28" creationId="{E389415A-F11F-49E4-B0C5-CF7FF9CE8E07}"/>
          </ac:grpSpMkLst>
        </pc:grpChg>
        <pc:grpChg chg="add">
          <ac:chgData name="Alyson Barnes" userId="b8a581c3-927c-4623-bba1-48352b59f87f" providerId="ADAL" clId="{721527C3-B3C0-488C-A8B0-1787EDA4791D}" dt="2018-10-02T00:55:05.048" v="1807" actId="26606"/>
          <ac:grpSpMkLst>
            <pc:docMk/>
            <pc:sldMk cId="4066806363" sldId="263"/>
            <ac:grpSpMk id="31" creationId="{E389415A-F11F-49E4-B0C5-CF7FF9CE8E07}"/>
          </ac:grpSpMkLst>
        </pc:grpChg>
        <pc:picChg chg="add mod ord">
          <ac:chgData name="Alyson Barnes" userId="b8a581c3-927c-4623-bba1-48352b59f87f" providerId="ADAL" clId="{721527C3-B3C0-488C-A8B0-1787EDA4791D}" dt="2018-10-02T00:55:05.048" v="1807" actId="26606"/>
          <ac:picMkLst>
            <pc:docMk/>
            <pc:sldMk cId="4066806363" sldId="263"/>
            <ac:picMk id="6" creationId="{C8DA7291-22F2-4AEF-9DF5-6154B8661FFB}"/>
          </ac:picMkLst>
        </pc:picChg>
        <pc:picChg chg="add del">
          <ac:chgData name="Alyson Barnes" userId="b8a581c3-927c-4623-bba1-48352b59f87f" providerId="ADAL" clId="{721527C3-B3C0-488C-A8B0-1787EDA4791D}" dt="2018-10-02T00:54:55.064" v="1802" actId="26606"/>
          <ac:picMkLst>
            <pc:docMk/>
            <pc:sldMk cId="4066806363" sldId="263"/>
            <ac:picMk id="12" creationId="{53CD781F-F935-4310-9C70-32C9B03A159F}"/>
          </ac:picMkLst>
        </pc:picChg>
        <pc:picChg chg="add del">
          <ac:chgData name="Alyson Barnes" userId="b8a581c3-927c-4623-bba1-48352b59f87f" providerId="ADAL" clId="{721527C3-B3C0-488C-A8B0-1787EDA4791D}" dt="2018-10-02T00:55:03.238" v="1804" actId="26606"/>
          <ac:picMkLst>
            <pc:docMk/>
            <pc:sldMk cId="4066806363" sldId="263"/>
            <ac:picMk id="19" creationId="{1D7BE49D-A34B-4F25-BC8C-CE9E2B37FAA9}"/>
          </ac:picMkLst>
        </pc:picChg>
        <pc:picChg chg="add del">
          <ac:chgData name="Alyson Barnes" userId="b8a581c3-927c-4623-bba1-48352b59f87f" providerId="ADAL" clId="{721527C3-B3C0-488C-A8B0-1787EDA4791D}" dt="2018-10-02T00:55:03.238" v="1804" actId="26606"/>
          <ac:picMkLst>
            <pc:docMk/>
            <pc:sldMk cId="4066806363" sldId="263"/>
            <ac:picMk id="20" creationId="{53CD781F-F935-4310-9C70-32C9B03A159F}"/>
          </ac:picMkLst>
        </pc:picChg>
        <pc:picChg chg="add del">
          <ac:chgData name="Alyson Barnes" userId="b8a581c3-927c-4623-bba1-48352b59f87f" providerId="ADAL" clId="{721527C3-B3C0-488C-A8B0-1787EDA4791D}" dt="2018-10-02T00:55:04.754" v="1806" actId="26606"/>
          <ac:picMkLst>
            <pc:docMk/>
            <pc:sldMk cId="4066806363" sldId="263"/>
            <ac:picMk id="27" creationId="{53CD781F-F935-4310-9C70-32C9B03A159F}"/>
          </ac:picMkLst>
        </pc:picChg>
        <pc:picChg chg="add">
          <ac:chgData name="Alyson Barnes" userId="b8a581c3-927c-4623-bba1-48352b59f87f" providerId="ADAL" clId="{721527C3-B3C0-488C-A8B0-1787EDA4791D}" dt="2018-10-02T00:55:05.048" v="1807" actId="26606"/>
          <ac:picMkLst>
            <pc:docMk/>
            <pc:sldMk cId="4066806363" sldId="263"/>
            <ac:picMk id="30" creationId="{53CD781F-F935-4310-9C70-32C9B03A159F}"/>
          </ac:picMkLst>
        </pc:picChg>
        <pc:picChg chg="add">
          <ac:chgData name="Alyson Barnes" userId="b8a581c3-927c-4623-bba1-48352b59f87f" providerId="ADAL" clId="{721527C3-B3C0-488C-A8B0-1787EDA4791D}" dt="2018-10-02T00:55:05.048" v="1807" actId="26606"/>
          <ac:picMkLst>
            <pc:docMk/>
            <pc:sldMk cId="4066806363" sldId="263"/>
            <ac:picMk id="32" creationId="{1A71A71C-209A-4AEB-ACE5-99478391B929}"/>
          </ac:picMkLst>
        </pc:picChg>
      </pc:sldChg>
      <pc:sldChg chg="addSp delSp modSp add modAnim">
        <pc:chgData name="Alyson Barnes" userId="b8a581c3-927c-4623-bba1-48352b59f87f" providerId="ADAL" clId="{721527C3-B3C0-488C-A8B0-1787EDA4791D}" dt="2018-10-02T01:02:35.792" v="2202"/>
        <pc:sldMkLst>
          <pc:docMk/>
          <pc:sldMk cId="1301908731" sldId="264"/>
        </pc:sldMkLst>
        <pc:spChg chg="mod">
          <ac:chgData name="Alyson Barnes" userId="b8a581c3-927c-4623-bba1-48352b59f87f" providerId="ADAL" clId="{721527C3-B3C0-488C-A8B0-1787EDA4791D}" dt="2018-10-02T00:58:47.333" v="2019" actId="20577"/>
          <ac:spMkLst>
            <pc:docMk/>
            <pc:sldMk cId="1301908731" sldId="264"/>
            <ac:spMk id="2" creationId="{52207CA3-BE84-423E-B08A-5404FA672FD2}"/>
          </ac:spMkLst>
        </pc:spChg>
        <pc:spChg chg="del">
          <ac:chgData name="Alyson Barnes" userId="b8a581c3-927c-4623-bba1-48352b59f87f" providerId="ADAL" clId="{721527C3-B3C0-488C-A8B0-1787EDA4791D}" dt="2018-10-02T00:58:53.458" v="2020"/>
          <ac:spMkLst>
            <pc:docMk/>
            <pc:sldMk cId="1301908731" sldId="264"/>
            <ac:spMk id="3" creationId="{A4C58FD4-2BD6-4A87-81E3-D7D8D7E27435}"/>
          </ac:spMkLst>
        </pc:spChg>
        <pc:spChg chg="del">
          <ac:chgData name="Alyson Barnes" userId="b8a581c3-927c-4623-bba1-48352b59f87f" providerId="ADAL" clId="{721527C3-B3C0-488C-A8B0-1787EDA4791D}" dt="2018-10-02T00:58:53.458" v="2020"/>
          <ac:spMkLst>
            <pc:docMk/>
            <pc:sldMk cId="1301908731" sldId="264"/>
            <ac:spMk id="4" creationId="{7F2B22FE-9015-4C6A-9F1A-012EDD7D7877}"/>
          </ac:spMkLst>
        </pc:spChg>
        <pc:spChg chg="add mod">
          <ac:chgData name="Alyson Barnes" userId="b8a581c3-927c-4623-bba1-48352b59f87f" providerId="ADAL" clId="{721527C3-B3C0-488C-A8B0-1787EDA4791D}" dt="2018-10-02T01:02:07.592" v="2198" actId="27636"/>
          <ac:spMkLst>
            <pc:docMk/>
            <pc:sldMk cId="1301908731" sldId="264"/>
            <ac:spMk id="5" creationId="{34DE28C5-82DA-473A-A0B3-3B5B1CE0B630}"/>
          </ac:spMkLst>
        </pc:spChg>
      </pc:sldChg>
      <pc:sldChg chg="modSp add modAnim">
        <pc:chgData name="Alyson Barnes" userId="b8a581c3-927c-4623-bba1-48352b59f87f" providerId="ADAL" clId="{721527C3-B3C0-488C-A8B0-1787EDA4791D}" dt="2018-10-02T02:20:21.339" v="4725" actId="14100"/>
        <pc:sldMkLst>
          <pc:docMk/>
          <pc:sldMk cId="1914663009" sldId="265"/>
        </pc:sldMkLst>
        <pc:spChg chg="mod">
          <ac:chgData name="Alyson Barnes" userId="b8a581c3-927c-4623-bba1-48352b59f87f" providerId="ADAL" clId="{721527C3-B3C0-488C-A8B0-1787EDA4791D}" dt="2018-10-02T01:05:02.667" v="2254" actId="20577"/>
          <ac:spMkLst>
            <pc:docMk/>
            <pc:sldMk cId="1914663009" sldId="265"/>
            <ac:spMk id="2" creationId="{AE946E71-C49E-4FF0-8584-473F4F333BF0}"/>
          </ac:spMkLst>
        </pc:spChg>
        <pc:spChg chg="mod">
          <ac:chgData name="Alyson Barnes" userId="b8a581c3-927c-4623-bba1-48352b59f87f" providerId="ADAL" clId="{721527C3-B3C0-488C-A8B0-1787EDA4791D}" dt="2018-10-02T02:20:21.339" v="4725" actId="14100"/>
          <ac:spMkLst>
            <pc:docMk/>
            <pc:sldMk cId="1914663009" sldId="265"/>
            <ac:spMk id="3" creationId="{2D1B35E1-EA48-4783-AA02-DD0988164B08}"/>
          </ac:spMkLst>
        </pc:spChg>
      </pc:sldChg>
      <pc:sldChg chg="addSp delSp modSp add mod setBg delDesignElem">
        <pc:chgData name="Alyson Barnes" userId="b8a581c3-927c-4623-bba1-48352b59f87f" providerId="ADAL" clId="{721527C3-B3C0-488C-A8B0-1787EDA4791D}" dt="2018-10-02T01:18:51.832" v="3024"/>
        <pc:sldMkLst>
          <pc:docMk/>
          <pc:sldMk cId="886310776" sldId="266"/>
        </pc:sldMkLst>
        <pc:spChg chg="mod ord">
          <ac:chgData name="Alyson Barnes" userId="b8a581c3-927c-4623-bba1-48352b59f87f" providerId="ADAL" clId="{721527C3-B3C0-488C-A8B0-1787EDA4791D}" dt="2018-10-02T01:18:50.144" v="3023" actId="26606"/>
          <ac:spMkLst>
            <pc:docMk/>
            <pc:sldMk cId="886310776" sldId="266"/>
            <ac:spMk id="2" creationId="{2470BD93-40D5-40BA-9F77-F37F0E8FEC86}"/>
          </ac:spMkLst>
        </pc:spChg>
        <pc:spChg chg="del">
          <ac:chgData name="Alyson Barnes" userId="b8a581c3-927c-4623-bba1-48352b59f87f" providerId="ADAL" clId="{721527C3-B3C0-488C-A8B0-1787EDA4791D}" dt="2018-10-02T01:09:50.239" v="2478"/>
          <ac:spMkLst>
            <pc:docMk/>
            <pc:sldMk cId="886310776" sldId="266"/>
            <ac:spMk id="3" creationId="{3B8DB24C-4695-436B-BEA0-9B1CE0DB05DB}"/>
          </ac:spMkLst>
        </pc:spChg>
        <pc:spChg chg="add del mod">
          <ac:chgData name="Alyson Barnes" userId="b8a581c3-927c-4623-bba1-48352b59f87f" providerId="ADAL" clId="{721527C3-B3C0-488C-A8B0-1787EDA4791D}" dt="2018-10-02T01:13:43.303" v="2627" actId="26606"/>
          <ac:spMkLst>
            <pc:docMk/>
            <pc:sldMk cId="886310776" sldId="266"/>
            <ac:spMk id="4" creationId="{BE05A319-5839-409E-AED7-10FE7F9A3405}"/>
          </ac:spMkLst>
        </pc:spChg>
        <pc:spChg chg="add del mod">
          <ac:chgData name="Alyson Barnes" userId="b8a581c3-927c-4623-bba1-48352b59f87f" providerId="ADAL" clId="{721527C3-B3C0-488C-A8B0-1787EDA4791D}" dt="2018-10-02T01:10:08.969" v="2481" actId="931"/>
          <ac:spMkLst>
            <pc:docMk/>
            <pc:sldMk cId="886310776" sldId="266"/>
            <ac:spMk id="5" creationId="{73D17465-397C-419F-8FF7-291EE217D646}"/>
          </ac:spMkLst>
        </pc:spChg>
        <pc:spChg chg="add mod">
          <ac:chgData name="Alyson Barnes" userId="b8a581c3-927c-4623-bba1-48352b59f87f" providerId="ADAL" clId="{721527C3-B3C0-488C-A8B0-1787EDA4791D}" dt="2018-10-02T01:18:22.230" v="3014" actId="26606"/>
          <ac:spMkLst>
            <pc:docMk/>
            <pc:sldMk cId="886310776" sldId="266"/>
            <ac:spMk id="8" creationId="{B0AF2C3A-421F-4A41-A309-017A2773FAA2}"/>
          </ac:spMkLst>
        </pc:spChg>
        <pc:spChg chg="add del mod">
          <ac:chgData name="Alyson Barnes" userId="b8a581c3-927c-4623-bba1-48352b59f87f" providerId="ADAL" clId="{721527C3-B3C0-488C-A8B0-1787EDA4791D}" dt="2018-10-02T01:18:48.757" v="3022"/>
          <ac:spMkLst>
            <pc:docMk/>
            <pc:sldMk cId="886310776" sldId="266"/>
            <ac:spMk id="9" creationId="{F2886C42-345A-456B-AF4D-B904D40D748B}"/>
          </ac:spMkLst>
        </pc:spChg>
        <pc:spChg chg="add del mod">
          <ac:chgData name="Alyson Barnes" userId="b8a581c3-927c-4623-bba1-48352b59f87f" providerId="ADAL" clId="{721527C3-B3C0-488C-A8B0-1787EDA4791D}" dt="2018-10-02T01:18:48.757" v="3022"/>
          <ac:spMkLst>
            <pc:docMk/>
            <pc:sldMk cId="886310776" sldId="266"/>
            <ac:spMk id="11" creationId="{5607AFFF-42D1-43B0-85C1-8EFC2C7D0CE2}"/>
          </ac:spMkLst>
        </pc:spChg>
        <pc:spChg chg="add del mod">
          <ac:chgData name="Alyson Barnes" userId="b8a581c3-927c-4623-bba1-48352b59f87f" providerId="ADAL" clId="{721527C3-B3C0-488C-A8B0-1787EDA4791D}" dt="2018-10-02T01:18:48.757" v="3022"/>
          <ac:spMkLst>
            <pc:docMk/>
            <pc:sldMk cId="886310776" sldId="266"/>
            <ac:spMk id="12" creationId="{71950E4D-AFEF-404A-81A6-8CF13F5672D4}"/>
          </ac:spMkLst>
        </pc:spChg>
        <pc:spChg chg="add del">
          <ac:chgData name="Alyson Barnes" userId="b8a581c3-927c-4623-bba1-48352b59f87f" providerId="ADAL" clId="{721527C3-B3C0-488C-A8B0-1787EDA4791D}" dt="2018-10-02T01:13:43.027" v="2626" actId="26606"/>
          <ac:spMkLst>
            <pc:docMk/>
            <pc:sldMk cId="886310776" sldId="266"/>
            <ac:spMk id="24" creationId="{66DFDEE3-F2F4-48C9-8222-CA273412CD3F}"/>
          </ac:spMkLst>
        </pc:spChg>
        <pc:spChg chg="add del">
          <ac:chgData name="Alyson Barnes" userId="b8a581c3-927c-4623-bba1-48352b59f87f" providerId="ADAL" clId="{721527C3-B3C0-488C-A8B0-1787EDA4791D}" dt="2018-10-02T01:13:43.027" v="2626" actId="26606"/>
          <ac:spMkLst>
            <pc:docMk/>
            <pc:sldMk cId="886310776" sldId="266"/>
            <ac:spMk id="26" creationId="{95A09B00-70D2-4998-8FA5-3A8ED576D9BB}"/>
          </ac:spMkLst>
        </pc:spChg>
        <pc:spChg chg="add del">
          <ac:chgData name="Alyson Barnes" userId="b8a581c3-927c-4623-bba1-48352b59f87f" providerId="ADAL" clId="{721527C3-B3C0-488C-A8B0-1787EDA4791D}" dt="2018-10-02T01:13:43.027" v="2626" actId="26606"/>
          <ac:spMkLst>
            <pc:docMk/>
            <pc:sldMk cId="886310776" sldId="266"/>
            <ac:spMk id="28" creationId="{4B5FB9F9-CCF5-4072-83C3-3B45E1409F7B}"/>
          </ac:spMkLst>
        </pc:spChg>
        <pc:spChg chg="add del">
          <ac:chgData name="Alyson Barnes" userId="b8a581c3-927c-4623-bba1-48352b59f87f" providerId="ADAL" clId="{721527C3-B3C0-488C-A8B0-1787EDA4791D}" dt="2018-10-02T01:18:51.832" v="3024"/>
          <ac:spMkLst>
            <pc:docMk/>
            <pc:sldMk cId="886310776" sldId="266"/>
            <ac:spMk id="33" creationId="{66DFDEE3-F2F4-48C9-8222-CA273412CD3F}"/>
          </ac:spMkLst>
        </pc:spChg>
        <pc:spChg chg="add del">
          <ac:chgData name="Alyson Barnes" userId="b8a581c3-927c-4623-bba1-48352b59f87f" providerId="ADAL" clId="{721527C3-B3C0-488C-A8B0-1787EDA4791D}" dt="2018-10-02T01:18:51.832" v="3024"/>
          <ac:spMkLst>
            <pc:docMk/>
            <pc:sldMk cId="886310776" sldId="266"/>
            <ac:spMk id="34" creationId="{95A09B00-70D2-4998-8FA5-3A8ED576D9BB}"/>
          </ac:spMkLst>
        </pc:spChg>
        <pc:spChg chg="add del">
          <ac:chgData name="Alyson Barnes" userId="b8a581c3-927c-4623-bba1-48352b59f87f" providerId="ADAL" clId="{721527C3-B3C0-488C-A8B0-1787EDA4791D}" dt="2018-10-02T01:18:51.832" v="3024"/>
          <ac:spMkLst>
            <pc:docMk/>
            <pc:sldMk cId="886310776" sldId="266"/>
            <ac:spMk id="35" creationId="{4B5FB9F9-CCF5-4072-83C3-3B45E1409F7B}"/>
          </ac:spMkLst>
        </pc:spChg>
        <pc:spChg chg="add del">
          <ac:chgData name="Alyson Barnes" userId="b8a581c3-927c-4623-bba1-48352b59f87f" providerId="ADAL" clId="{721527C3-B3C0-488C-A8B0-1787EDA4791D}" dt="2018-10-02T01:18:14.788" v="3010" actId="26606"/>
          <ac:spMkLst>
            <pc:docMk/>
            <pc:sldMk cId="886310776" sldId="266"/>
            <ac:spMk id="50" creationId="{66DFDEE3-F2F4-48C9-8222-CA273412CD3F}"/>
          </ac:spMkLst>
        </pc:spChg>
        <pc:spChg chg="add del">
          <ac:chgData name="Alyson Barnes" userId="b8a581c3-927c-4623-bba1-48352b59f87f" providerId="ADAL" clId="{721527C3-B3C0-488C-A8B0-1787EDA4791D}" dt="2018-10-02T01:18:14.788" v="3010" actId="26606"/>
          <ac:spMkLst>
            <pc:docMk/>
            <pc:sldMk cId="886310776" sldId="266"/>
            <ac:spMk id="52" creationId="{95A09B00-70D2-4998-8FA5-3A8ED576D9BB}"/>
          </ac:spMkLst>
        </pc:spChg>
        <pc:spChg chg="add del">
          <ac:chgData name="Alyson Barnes" userId="b8a581c3-927c-4623-bba1-48352b59f87f" providerId="ADAL" clId="{721527C3-B3C0-488C-A8B0-1787EDA4791D}" dt="2018-10-02T01:18:14.788" v="3010" actId="26606"/>
          <ac:spMkLst>
            <pc:docMk/>
            <pc:sldMk cId="886310776" sldId="266"/>
            <ac:spMk id="54" creationId="{4B5FB9F9-CCF5-4072-83C3-3B45E1409F7B}"/>
          </ac:spMkLst>
        </pc:spChg>
        <pc:spChg chg="add del">
          <ac:chgData name="Alyson Barnes" userId="b8a581c3-927c-4623-bba1-48352b59f87f" providerId="ADAL" clId="{721527C3-B3C0-488C-A8B0-1787EDA4791D}" dt="2018-10-02T01:18:17.646" v="3012" actId="26606"/>
          <ac:spMkLst>
            <pc:docMk/>
            <pc:sldMk cId="886310776" sldId="266"/>
            <ac:spMk id="59" creationId="{66DFDEE3-F2F4-48C9-8222-CA273412CD3F}"/>
          </ac:spMkLst>
        </pc:spChg>
        <pc:spChg chg="add del">
          <ac:chgData name="Alyson Barnes" userId="b8a581c3-927c-4623-bba1-48352b59f87f" providerId="ADAL" clId="{721527C3-B3C0-488C-A8B0-1787EDA4791D}" dt="2018-10-02T01:18:17.646" v="3012" actId="26606"/>
          <ac:spMkLst>
            <pc:docMk/>
            <pc:sldMk cId="886310776" sldId="266"/>
            <ac:spMk id="60" creationId="{95A09B00-70D2-4998-8FA5-3A8ED576D9BB}"/>
          </ac:spMkLst>
        </pc:spChg>
        <pc:spChg chg="add del">
          <ac:chgData name="Alyson Barnes" userId="b8a581c3-927c-4623-bba1-48352b59f87f" providerId="ADAL" clId="{721527C3-B3C0-488C-A8B0-1787EDA4791D}" dt="2018-10-02T01:18:17.646" v="3012" actId="26606"/>
          <ac:spMkLst>
            <pc:docMk/>
            <pc:sldMk cId="886310776" sldId="266"/>
            <ac:spMk id="61" creationId="{4B5FB9F9-CCF5-4072-83C3-3B45E1409F7B}"/>
          </ac:spMkLst>
        </pc:spChg>
        <pc:spChg chg="add del">
          <ac:chgData name="Alyson Barnes" userId="b8a581c3-927c-4623-bba1-48352b59f87f" providerId="ADAL" clId="{721527C3-B3C0-488C-A8B0-1787EDA4791D}" dt="2018-10-02T01:18:28.064" v="3016" actId="26606"/>
          <ac:spMkLst>
            <pc:docMk/>
            <pc:sldMk cId="886310776" sldId="266"/>
            <ac:spMk id="69" creationId="{66DFDEE3-F2F4-48C9-8222-CA273412CD3F}"/>
          </ac:spMkLst>
        </pc:spChg>
        <pc:spChg chg="add del">
          <ac:chgData name="Alyson Barnes" userId="b8a581c3-927c-4623-bba1-48352b59f87f" providerId="ADAL" clId="{721527C3-B3C0-488C-A8B0-1787EDA4791D}" dt="2018-10-02T01:18:28.064" v="3016" actId="26606"/>
          <ac:spMkLst>
            <pc:docMk/>
            <pc:sldMk cId="886310776" sldId="266"/>
            <ac:spMk id="70" creationId="{95A09B00-70D2-4998-8FA5-3A8ED576D9BB}"/>
          </ac:spMkLst>
        </pc:spChg>
        <pc:spChg chg="add del">
          <ac:chgData name="Alyson Barnes" userId="b8a581c3-927c-4623-bba1-48352b59f87f" providerId="ADAL" clId="{721527C3-B3C0-488C-A8B0-1787EDA4791D}" dt="2018-10-02T01:18:28.064" v="3016" actId="26606"/>
          <ac:spMkLst>
            <pc:docMk/>
            <pc:sldMk cId="886310776" sldId="266"/>
            <ac:spMk id="71" creationId="{4B5FB9F9-CCF5-4072-83C3-3B45E1409F7B}"/>
          </ac:spMkLst>
        </pc:spChg>
        <pc:spChg chg="add del">
          <ac:chgData name="Alyson Barnes" userId="b8a581c3-927c-4623-bba1-48352b59f87f" providerId="ADAL" clId="{721527C3-B3C0-488C-A8B0-1787EDA4791D}" dt="2018-10-02T01:18:31.156" v="3018" actId="26606"/>
          <ac:spMkLst>
            <pc:docMk/>
            <pc:sldMk cId="886310776" sldId="266"/>
            <ac:spMk id="76" creationId="{66DFDEE3-F2F4-48C9-8222-CA273412CD3F}"/>
          </ac:spMkLst>
        </pc:spChg>
        <pc:spChg chg="add del">
          <ac:chgData name="Alyson Barnes" userId="b8a581c3-927c-4623-bba1-48352b59f87f" providerId="ADAL" clId="{721527C3-B3C0-488C-A8B0-1787EDA4791D}" dt="2018-10-02T01:18:31.156" v="3018" actId="26606"/>
          <ac:spMkLst>
            <pc:docMk/>
            <pc:sldMk cId="886310776" sldId="266"/>
            <ac:spMk id="77" creationId="{95A09B00-70D2-4998-8FA5-3A8ED576D9BB}"/>
          </ac:spMkLst>
        </pc:spChg>
        <pc:spChg chg="add del">
          <ac:chgData name="Alyson Barnes" userId="b8a581c3-927c-4623-bba1-48352b59f87f" providerId="ADAL" clId="{721527C3-B3C0-488C-A8B0-1787EDA4791D}" dt="2018-10-02T01:18:31.156" v="3018" actId="26606"/>
          <ac:spMkLst>
            <pc:docMk/>
            <pc:sldMk cId="886310776" sldId="266"/>
            <ac:spMk id="78" creationId="{4B5FB9F9-CCF5-4072-83C3-3B45E1409F7B}"/>
          </ac:spMkLst>
        </pc:spChg>
        <pc:spChg chg="add del">
          <ac:chgData name="Alyson Barnes" userId="b8a581c3-927c-4623-bba1-48352b59f87f" providerId="ADAL" clId="{721527C3-B3C0-488C-A8B0-1787EDA4791D}" dt="2018-10-02T01:18:50.144" v="3023" actId="26606"/>
          <ac:spMkLst>
            <pc:docMk/>
            <pc:sldMk cId="886310776" sldId="266"/>
            <ac:spMk id="83" creationId="{66DFDEE3-F2F4-48C9-8222-CA273412CD3F}"/>
          </ac:spMkLst>
        </pc:spChg>
        <pc:spChg chg="add del">
          <ac:chgData name="Alyson Barnes" userId="b8a581c3-927c-4623-bba1-48352b59f87f" providerId="ADAL" clId="{721527C3-B3C0-488C-A8B0-1787EDA4791D}" dt="2018-10-02T01:18:50.144" v="3023" actId="26606"/>
          <ac:spMkLst>
            <pc:docMk/>
            <pc:sldMk cId="886310776" sldId="266"/>
            <ac:spMk id="84" creationId="{95A09B00-70D2-4998-8FA5-3A8ED576D9BB}"/>
          </ac:spMkLst>
        </pc:spChg>
        <pc:spChg chg="add del">
          <ac:chgData name="Alyson Barnes" userId="b8a581c3-927c-4623-bba1-48352b59f87f" providerId="ADAL" clId="{721527C3-B3C0-488C-A8B0-1787EDA4791D}" dt="2018-10-02T01:18:50.144" v="3023" actId="26606"/>
          <ac:spMkLst>
            <pc:docMk/>
            <pc:sldMk cId="886310776" sldId="266"/>
            <ac:spMk id="85" creationId="{4B5FB9F9-CCF5-4072-83C3-3B45E1409F7B}"/>
          </ac:spMkLst>
        </pc:spChg>
        <pc:grpChg chg="add del">
          <ac:chgData name="Alyson Barnes" userId="b8a581c3-927c-4623-bba1-48352b59f87f" providerId="ADAL" clId="{721527C3-B3C0-488C-A8B0-1787EDA4791D}" dt="2018-10-02T01:13:43.027" v="2626" actId="26606"/>
          <ac:grpSpMkLst>
            <pc:docMk/>
            <pc:sldMk cId="886310776" sldId="266"/>
            <ac:grpSpMk id="17" creationId="{E389415A-F11F-49E4-B0C5-CF7FF9CE8E07}"/>
          </ac:grpSpMkLst>
        </pc:grpChg>
        <pc:grpChg chg="add del">
          <ac:chgData name="Alyson Barnes" userId="b8a581c3-927c-4623-bba1-48352b59f87f" providerId="ADAL" clId="{721527C3-B3C0-488C-A8B0-1787EDA4791D}" dt="2018-10-02T01:18:51.832" v="3024"/>
          <ac:grpSpMkLst>
            <pc:docMk/>
            <pc:sldMk cId="886310776" sldId="266"/>
            <ac:grpSpMk id="31" creationId="{E389415A-F11F-49E4-B0C5-CF7FF9CE8E07}"/>
          </ac:grpSpMkLst>
        </pc:grpChg>
        <pc:grpChg chg="add del">
          <ac:chgData name="Alyson Barnes" userId="b8a581c3-927c-4623-bba1-48352b59f87f" providerId="ADAL" clId="{721527C3-B3C0-488C-A8B0-1787EDA4791D}" dt="2018-10-02T01:18:14.788" v="3010" actId="26606"/>
          <ac:grpSpMkLst>
            <pc:docMk/>
            <pc:sldMk cId="886310776" sldId="266"/>
            <ac:grpSpMk id="43" creationId="{E389415A-F11F-49E4-B0C5-CF7FF9CE8E07}"/>
          </ac:grpSpMkLst>
        </pc:grpChg>
        <pc:grpChg chg="add del">
          <ac:chgData name="Alyson Barnes" userId="b8a581c3-927c-4623-bba1-48352b59f87f" providerId="ADAL" clId="{721527C3-B3C0-488C-A8B0-1787EDA4791D}" dt="2018-10-02T01:18:17.646" v="3012" actId="26606"/>
          <ac:grpSpMkLst>
            <pc:docMk/>
            <pc:sldMk cId="886310776" sldId="266"/>
            <ac:grpSpMk id="57" creationId="{E389415A-F11F-49E4-B0C5-CF7FF9CE8E07}"/>
          </ac:grpSpMkLst>
        </pc:grpChg>
        <pc:grpChg chg="add del">
          <ac:chgData name="Alyson Barnes" userId="b8a581c3-927c-4623-bba1-48352b59f87f" providerId="ADAL" clId="{721527C3-B3C0-488C-A8B0-1787EDA4791D}" dt="2018-10-02T01:18:22.230" v="3014" actId="26606"/>
          <ac:grpSpMkLst>
            <pc:docMk/>
            <pc:sldMk cId="886310776" sldId="266"/>
            <ac:grpSpMk id="64" creationId="{E389415A-F11F-49E4-B0C5-CF7FF9CE8E07}"/>
          </ac:grpSpMkLst>
        </pc:grpChg>
        <pc:grpChg chg="add del">
          <ac:chgData name="Alyson Barnes" userId="b8a581c3-927c-4623-bba1-48352b59f87f" providerId="ADAL" clId="{721527C3-B3C0-488C-A8B0-1787EDA4791D}" dt="2018-10-02T01:18:28.064" v="3016" actId="26606"/>
          <ac:grpSpMkLst>
            <pc:docMk/>
            <pc:sldMk cId="886310776" sldId="266"/>
            <ac:grpSpMk id="67" creationId="{E389415A-F11F-49E4-B0C5-CF7FF9CE8E07}"/>
          </ac:grpSpMkLst>
        </pc:grpChg>
        <pc:grpChg chg="add del">
          <ac:chgData name="Alyson Barnes" userId="b8a581c3-927c-4623-bba1-48352b59f87f" providerId="ADAL" clId="{721527C3-B3C0-488C-A8B0-1787EDA4791D}" dt="2018-10-02T01:18:31.156" v="3018" actId="26606"/>
          <ac:grpSpMkLst>
            <pc:docMk/>
            <pc:sldMk cId="886310776" sldId="266"/>
            <ac:grpSpMk id="74" creationId="{E389415A-F11F-49E4-B0C5-CF7FF9CE8E07}"/>
          </ac:grpSpMkLst>
        </pc:grpChg>
        <pc:grpChg chg="add del">
          <ac:chgData name="Alyson Barnes" userId="b8a581c3-927c-4623-bba1-48352b59f87f" providerId="ADAL" clId="{721527C3-B3C0-488C-A8B0-1787EDA4791D}" dt="2018-10-02T01:18:50.144" v="3023" actId="26606"/>
          <ac:grpSpMkLst>
            <pc:docMk/>
            <pc:sldMk cId="886310776" sldId="266"/>
            <ac:grpSpMk id="81" creationId="{E389415A-F11F-49E4-B0C5-CF7FF9CE8E07}"/>
          </ac:grpSpMkLst>
        </pc:grpChg>
        <pc:graphicFrameChg chg="add del">
          <ac:chgData name="Alyson Barnes" userId="b8a581c3-927c-4623-bba1-48352b59f87f" providerId="ADAL" clId="{721527C3-B3C0-488C-A8B0-1787EDA4791D}" dt="2018-10-02T01:13:43.027" v="2626" actId="26606"/>
          <ac:graphicFrameMkLst>
            <pc:docMk/>
            <pc:sldMk cId="886310776" sldId="266"/>
            <ac:graphicFrameMk id="10" creationId="{8CA387AF-E148-4BE6-91D2-EB19411A7271}"/>
          </ac:graphicFrameMkLst>
        </pc:graphicFrameChg>
        <pc:graphicFrameChg chg="add mod ord modGraphic">
          <ac:chgData name="Alyson Barnes" userId="b8a581c3-927c-4623-bba1-48352b59f87f" providerId="ADAL" clId="{721527C3-B3C0-488C-A8B0-1787EDA4791D}" dt="2018-10-02T01:18:50.144" v="3023" actId="26606"/>
          <ac:graphicFrameMkLst>
            <pc:docMk/>
            <pc:sldMk cId="886310776" sldId="266"/>
            <ac:graphicFrameMk id="36" creationId="{AC292EF7-82FE-4150-B697-E88C61A2FC30}"/>
          </ac:graphicFrameMkLst>
        </pc:graphicFrameChg>
        <pc:picChg chg="add mod ord">
          <ac:chgData name="Alyson Barnes" userId="b8a581c3-927c-4623-bba1-48352b59f87f" providerId="ADAL" clId="{721527C3-B3C0-488C-A8B0-1787EDA4791D}" dt="2018-10-02T01:18:50.144" v="3023" actId="26606"/>
          <ac:picMkLst>
            <pc:docMk/>
            <pc:sldMk cId="886310776" sldId="266"/>
            <ac:picMk id="7" creationId="{4CC8E0F2-5913-4630-AFA7-C319D3643EA8}"/>
          </ac:picMkLst>
        </pc:picChg>
        <pc:picChg chg="add del">
          <ac:chgData name="Alyson Barnes" userId="b8a581c3-927c-4623-bba1-48352b59f87f" providerId="ADAL" clId="{721527C3-B3C0-488C-A8B0-1787EDA4791D}" dt="2018-10-02T01:13:43.027" v="2626" actId="26606"/>
          <ac:picMkLst>
            <pc:docMk/>
            <pc:sldMk cId="886310776" sldId="266"/>
            <ac:picMk id="15" creationId="{53CD781F-F935-4310-9C70-32C9B03A159F}"/>
          </ac:picMkLst>
        </pc:picChg>
        <pc:picChg chg="add del">
          <ac:chgData name="Alyson Barnes" userId="b8a581c3-927c-4623-bba1-48352b59f87f" providerId="ADAL" clId="{721527C3-B3C0-488C-A8B0-1787EDA4791D}" dt="2018-10-02T01:13:43.027" v="2626" actId="26606"/>
          <ac:picMkLst>
            <pc:docMk/>
            <pc:sldMk cId="886310776" sldId="266"/>
            <ac:picMk id="22" creationId="{1D7BE49D-A34B-4F25-BC8C-CE9E2B37FAA9}"/>
          </ac:picMkLst>
        </pc:picChg>
        <pc:picChg chg="add del">
          <ac:chgData name="Alyson Barnes" userId="b8a581c3-927c-4623-bba1-48352b59f87f" providerId="ADAL" clId="{721527C3-B3C0-488C-A8B0-1787EDA4791D}" dt="2018-10-02T01:18:51.832" v="3024"/>
          <ac:picMkLst>
            <pc:docMk/>
            <pc:sldMk cId="886310776" sldId="266"/>
            <ac:picMk id="30" creationId="{53CD781F-F935-4310-9C70-32C9B03A159F}"/>
          </ac:picMkLst>
        </pc:picChg>
        <pc:picChg chg="add del">
          <ac:chgData name="Alyson Barnes" userId="b8a581c3-927c-4623-bba1-48352b59f87f" providerId="ADAL" clId="{721527C3-B3C0-488C-A8B0-1787EDA4791D}" dt="2018-10-02T01:18:51.832" v="3024"/>
          <ac:picMkLst>
            <pc:docMk/>
            <pc:sldMk cId="886310776" sldId="266"/>
            <ac:picMk id="32" creationId="{1D7BE49D-A34B-4F25-BC8C-CE9E2B37FAA9}"/>
          </ac:picMkLst>
        </pc:picChg>
        <pc:picChg chg="add del">
          <ac:chgData name="Alyson Barnes" userId="b8a581c3-927c-4623-bba1-48352b59f87f" providerId="ADAL" clId="{721527C3-B3C0-488C-A8B0-1787EDA4791D}" dt="2018-10-02T01:18:14.788" v="3010" actId="26606"/>
          <ac:picMkLst>
            <pc:docMk/>
            <pc:sldMk cId="886310776" sldId="266"/>
            <ac:picMk id="41" creationId="{53CD781F-F935-4310-9C70-32C9B03A159F}"/>
          </ac:picMkLst>
        </pc:picChg>
        <pc:picChg chg="add del">
          <ac:chgData name="Alyson Barnes" userId="b8a581c3-927c-4623-bba1-48352b59f87f" providerId="ADAL" clId="{721527C3-B3C0-488C-A8B0-1787EDA4791D}" dt="2018-10-02T01:18:14.788" v="3010" actId="26606"/>
          <ac:picMkLst>
            <pc:docMk/>
            <pc:sldMk cId="886310776" sldId="266"/>
            <ac:picMk id="48" creationId="{1D7BE49D-A34B-4F25-BC8C-CE9E2B37FAA9}"/>
          </ac:picMkLst>
        </pc:picChg>
        <pc:picChg chg="add del">
          <ac:chgData name="Alyson Barnes" userId="b8a581c3-927c-4623-bba1-48352b59f87f" providerId="ADAL" clId="{721527C3-B3C0-488C-A8B0-1787EDA4791D}" dt="2018-10-02T01:18:17.646" v="3012" actId="26606"/>
          <ac:picMkLst>
            <pc:docMk/>
            <pc:sldMk cId="886310776" sldId="266"/>
            <ac:picMk id="56" creationId="{53CD781F-F935-4310-9C70-32C9B03A159F}"/>
          </ac:picMkLst>
        </pc:picChg>
        <pc:picChg chg="add del">
          <ac:chgData name="Alyson Barnes" userId="b8a581c3-927c-4623-bba1-48352b59f87f" providerId="ADAL" clId="{721527C3-B3C0-488C-A8B0-1787EDA4791D}" dt="2018-10-02T01:18:17.646" v="3012" actId="26606"/>
          <ac:picMkLst>
            <pc:docMk/>
            <pc:sldMk cId="886310776" sldId="266"/>
            <ac:picMk id="58" creationId="{1D7BE49D-A34B-4F25-BC8C-CE9E2B37FAA9}"/>
          </ac:picMkLst>
        </pc:picChg>
        <pc:picChg chg="add del">
          <ac:chgData name="Alyson Barnes" userId="b8a581c3-927c-4623-bba1-48352b59f87f" providerId="ADAL" clId="{721527C3-B3C0-488C-A8B0-1787EDA4791D}" dt="2018-10-02T01:18:22.230" v="3014" actId="26606"/>
          <ac:picMkLst>
            <pc:docMk/>
            <pc:sldMk cId="886310776" sldId="266"/>
            <ac:picMk id="63" creationId="{53CD781F-F935-4310-9C70-32C9B03A159F}"/>
          </ac:picMkLst>
        </pc:picChg>
        <pc:picChg chg="add del">
          <ac:chgData name="Alyson Barnes" userId="b8a581c3-927c-4623-bba1-48352b59f87f" providerId="ADAL" clId="{721527C3-B3C0-488C-A8B0-1787EDA4791D}" dt="2018-10-02T01:18:28.064" v="3016" actId="26606"/>
          <ac:picMkLst>
            <pc:docMk/>
            <pc:sldMk cId="886310776" sldId="266"/>
            <ac:picMk id="66" creationId="{53CD781F-F935-4310-9C70-32C9B03A159F}"/>
          </ac:picMkLst>
        </pc:picChg>
        <pc:picChg chg="add del">
          <ac:chgData name="Alyson Barnes" userId="b8a581c3-927c-4623-bba1-48352b59f87f" providerId="ADAL" clId="{721527C3-B3C0-488C-A8B0-1787EDA4791D}" dt="2018-10-02T01:18:28.064" v="3016" actId="26606"/>
          <ac:picMkLst>
            <pc:docMk/>
            <pc:sldMk cId="886310776" sldId="266"/>
            <ac:picMk id="68" creationId="{1D7BE49D-A34B-4F25-BC8C-CE9E2B37FAA9}"/>
          </ac:picMkLst>
        </pc:picChg>
        <pc:picChg chg="add del">
          <ac:chgData name="Alyson Barnes" userId="b8a581c3-927c-4623-bba1-48352b59f87f" providerId="ADAL" clId="{721527C3-B3C0-488C-A8B0-1787EDA4791D}" dt="2018-10-02T01:18:31.156" v="3018" actId="26606"/>
          <ac:picMkLst>
            <pc:docMk/>
            <pc:sldMk cId="886310776" sldId="266"/>
            <ac:picMk id="73" creationId="{53CD781F-F935-4310-9C70-32C9B03A159F}"/>
          </ac:picMkLst>
        </pc:picChg>
        <pc:picChg chg="add del">
          <ac:chgData name="Alyson Barnes" userId="b8a581c3-927c-4623-bba1-48352b59f87f" providerId="ADAL" clId="{721527C3-B3C0-488C-A8B0-1787EDA4791D}" dt="2018-10-02T01:18:31.156" v="3018" actId="26606"/>
          <ac:picMkLst>
            <pc:docMk/>
            <pc:sldMk cId="886310776" sldId="266"/>
            <ac:picMk id="75" creationId="{1D7BE49D-A34B-4F25-BC8C-CE9E2B37FAA9}"/>
          </ac:picMkLst>
        </pc:picChg>
        <pc:picChg chg="add del">
          <ac:chgData name="Alyson Barnes" userId="b8a581c3-927c-4623-bba1-48352b59f87f" providerId="ADAL" clId="{721527C3-B3C0-488C-A8B0-1787EDA4791D}" dt="2018-10-02T01:18:50.144" v="3023" actId="26606"/>
          <ac:picMkLst>
            <pc:docMk/>
            <pc:sldMk cId="886310776" sldId="266"/>
            <ac:picMk id="80" creationId="{53CD781F-F935-4310-9C70-32C9B03A159F}"/>
          </ac:picMkLst>
        </pc:picChg>
        <pc:picChg chg="add del">
          <ac:chgData name="Alyson Barnes" userId="b8a581c3-927c-4623-bba1-48352b59f87f" providerId="ADAL" clId="{721527C3-B3C0-488C-A8B0-1787EDA4791D}" dt="2018-10-02T01:18:50.144" v="3023" actId="26606"/>
          <ac:picMkLst>
            <pc:docMk/>
            <pc:sldMk cId="886310776" sldId="266"/>
            <ac:picMk id="82" creationId="{1D7BE49D-A34B-4F25-BC8C-CE9E2B37FAA9}"/>
          </ac:picMkLst>
        </pc:picChg>
      </pc:sldChg>
      <pc:sldChg chg="addSp delSp modSp add modAnim">
        <pc:chgData name="Alyson Barnes" userId="b8a581c3-927c-4623-bba1-48352b59f87f" providerId="ADAL" clId="{721527C3-B3C0-488C-A8B0-1787EDA4791D}" dt="2018-10-02T01:39:11.308" v="3718"/>
        <pc:sldMkLst>
          <pc:docMk/>
          <pc:sldMk cId="2504966715" sldId="267"/>
        </pc:sldMkLst>
        <pc:spChg chg="mod">
          <ac:chgData name="Alyson Barnes" userId="b8a581c3-927c-4623-bba1-48352b59f87f" providerId="ADAL" clId="{721527C3-B3C0-488C-A8B0-1787EDA4791D}" dt="2018-10-02T01:14:00.322" v="2661" actId="20577"/>
          <ac:spMkLst>
            <pc:docMk/>
            <pc:sldMk cId="2504966715" sldId="267"/>
            <ac:spMk id="2" creationId="{BDD8D215-865D-4327-9CF1-39326508CBA8}"/>
          </ac:spMkLst>
        </pc:spChg>
        <pc:spChg chg="del">
          <ac:chgData name="Alyson Barnes" userId="b8a581c3-927c-4623-bba1-48352b59f87f" providerId="ADAL" clId="{721527C3-B3C0-488C-A8B0-1787EDA4791D}" dt="2018-10-02T01:14:06.183" v="2662"/>
          <ac:spMkLst>
            <pc:docMk/>
            <pc:sldMk cId="2504966715" sldId="267"/>
            <ac:spMk id="3" creationId="{A963747E-8C2E-42B2-BA5E-4AB88D158226}"/>
          </ac:spMkLst>
        </pc:spChg>
        <pc:spChg chg="del">
          <ac:chgData name="Alyson Barnes" userId="b8a581c3-927c-4623-bba1-48352b59f87f" providerId="ADAL" clId="{721527C3-B3C0-488C-A8B0-1787EDA4791D}" dt="2018-10-02T01:14:06.183" v="2662"/>
          <ac:spMkLst>
            <pc:docMk/>
            <pc:sldMk cId="2504966715" sldId="267"/>
            <ac:spMk id="4" creationId="{FFEDB9D0-BCCB-4481-BD6E-0160AB932318}"/>
          </ac:spMkLst>
        </pc:spChg>
        <pc:spChg chg="add mod">
          <ac:chgData name="Alyson Barnes" userId="b8a581c3-927c-4623-bba1-48352b59f87f" providerId="ADAL" clId="{721527C3-B3C0-488C-A8B0-1787EDA4791D}" dt="2018-10-02T01:26:30.539" v="3197" actId="20577"/>
          <ac:spMkLst>
            <pc:docMk/>
            <pc:sldMk cId="2504966715" sldId="267"/>
            <ac:spMk id="5" creationId="{D7C77042-BEBB-4EFA-A9F7-40FBF61E5039}"/>
          </ac:spMkLst>
        </pc:spChg>
      </pc:sldChg>
      <pc:sldChg chg="modSp add modAnim">
        <pc:chgData name="Alyson Barnes" userId="b8a581c3-927c-4623-bba1-48352b59f87f" providerId="ADAL" clId="{721527C3-B3C0-488C-A8B0-1787EDA4791D}" dt="2018-10-02T01:39:18.024" v="3719"/>
        <pc:sldMkLst>
          <pc:docMk/>
          <pc:sldMk cId="1232258705" sldId="268"/>
        </pc:sldMkLst>
        <pc:spChg chg="mod">
          <ac:chgData name="Alyson Barnes" userId="b8a581c3-927c-4623-bba1-48352b59f87f" providerId="ADAL" clId="{721527C3-B3C0-488C-A8B0-1787EDA4791D}" dt="2018-10-02T01:22:13.825" v="3055" actId="20577"/>
          <ac:spMkLst>
            <pc:docMk/>
            <pc:sldMk cId="1232258705" sldId="268"/>
            <ac:spMk id="2" creationId="{D28567F9-4EC2-4A3B-9704-162EC2CF0953}"/>
          </ac:spMkLst>
        </pc:spChg>
        <pc:spChg chg="mod">
          <ac:chgData name="Alyson Barnes" userId="b8a581c3-927c-4623-bba1-48352b59f87f" providerId="ADAL" clId="{721527C3-B3C0-488C-A8B0-1787EDA4791D}" dt="2018-10-02T01:35:52.923" v="3575" actId="20577"/>
          <ac:spMkLst>
            <pc:docMk/>
            <pc:sldMk cId="1232258705" sldId="268"/>
            <ac:spMk id="3" creationId="{D381DCD5-33CA-426C-801D-B07FA45795FF}"/>
          </ac:spMkLst>
        </pc:spChg>
      </pc:sldChg>
      <pc:sldChg chg="modSp add modAnim">
        <pc:chgData name="Alyson Barnes" userId="b8a581c3-927c-4623-bba1-48352b59f87f" providerId="ADAL" clId="{721527C3-B3C0-488C-A8B0-1787EDA4791D}" dt="2018-10-02T02:20:47.554" v="4727" actId="27636"/>
        <pc:sldMkLst>
          <pc:docMk/>
          <pc:sldMk cId="1069214687" sldId="269"/>
        </pc:sldMkLst>
        <pc:spChg chg="mod">
          <ac:chgData name="Alyson Barnes" userId="b8a581c3-927c-4623-bba1-48352b59f87f" providerId="ADAL" clId="{721527C3-B3C0-488C-A8B0-1787EDA4791D}" dt="2018-10-02T01:34:41.450" v="3531" actId="20577"/>
          <ac:spMkLst>
            <pc:docMk/>
            <pc:sldMk cId="1069214687" sldId="269"/>
            <ac:spMk id="2" creationId="{D9A84DF2-F399-467C-A66E-5F49D914FC87}"/>
          </ac:spMkLst>
        </pc:spChg>
        <pc:spChg chg="mod">
          <ac:chgData name="Alyson Barnes" userId="b8a581c3-927c-4623-bba1-48352b59f87f" providerId="ADAL" clId="{721527C3-B3C0-488C-A8B0-1787EDA4791D}" dt="2018-10-02T02:20:47.554" v="4727" actId="27636"/>
          <ac:spMkLst>
            <pc:docMk/>
            <pc:sldMk cId="1069214687" sldId="269"/>
            <ac:spMk id="3" creationId="{589146D9-7D2E-44D8-8A31-98522CA0715B}"/>
          </ac:spMkLst>
        </pc:spChg>
      </pc:sldChg>
      <pc:sldChg chg="addSp delSp modSp add mod setBg modAnim">
        <pc:chgData name="Alyson Barnes" userId="b8a581c3-927c-4623-bba1-48352b59f87f" providerId="ADAL" clId="{721527C3-B3C0-488C-A8B0-1787EDA4791D}" dt="2018-10-02T01:39:29.446" v="3721"/>
        <pc:sldMkLst>
          <pc:docMk/>
          <pc:sldMk cId="249161286" sldId="270"/>
        </pc:sldMkLst>
        <pc:spChg chg="mod">
          <ac:chgData name="Alyson Barnes" userId="b8a581c3-927c-4623-bba1-48352b59f87f" providerId="ADAL" clId="{721527C3-B3C0-488C-A8B0-1787EDA4791D}" dt="2018-10-02T01:38:59.238" v="3715" actId="26606"/>
          <ac:spMkLst>
            <pc:docMk/>
            <pc:sldMk cId="249161286" sldId="270"/>
            <ac:spMk id="2" creationId="{F0251EE8-A40C-4AE0-B2E0-9D178128172E}"/>
          </ac:spMkLst>
        </pc:spChg>
        <pc:spChg chg="mod">
          <ac:chgData name="Alyson Barnes" userId="b8a581c3-927c-4623-bba1-48352b59f87f" providerId="ADAL" clId="{721527C3-B3C0-488C-A8B0-1787EDA4791D}" dt="2018-10-02T01:39:03.188" v="3717" actId="403"/>
          <ac:spMkLst>
            <pc:docMk/>
            <pc:sldMk cId="249161286" sldId="270"/>
            <ac:spMk id="3" creationId="{659F8E01-9370-43AA-BF66-C8B2767B7898}"/>
          </ac:spMkLst>
        </pc:spChg>
        <pc:spChg chg="add del mod">
          <ac:chgData name="Alyson Barnes" userId="b8a581c3-927c-4623-bba1-48352b59f87f" providerId="ADAL" clId="{721527C3-B3C0-488C-A8B0-1787EDA4791D}" dt="2018-10-02T01:38:50.808" v="3712" actId="931"/>
          <ac:spMkLst>
            <pc:docMk/>
            <pc:sldMk cId="249161286" sldId="270"/>
            <ac:spMk id="4" creationId="{CCB9F604-674D-43BE-976A-2F82C90148B2}"/>
          </ac:spMkLst>
        </pc:spChg>
        <pc:spChg chg="add mod">
          <ac:chgData name="Alyson Barnes" userId="b8a581c3-927c-4623-bba1-48352b59f87f" providerId="ADAL" clId="{721527C3-B3C0-488C-A8B0-1787EDA4791D}" dt="2018-10-02T01:38:59.238" v="3715" actId="26606"/>
          <ac:spMkLst>
            <pc:docMk/>
            <pc:sldMk cId="249161286" sldId="270"/>
            <ac:spMk id="7" creationId="{A36243A0-0DCE-42AC-8827-8E077CE11BD1}"/>
          </ac:spMkLst>
        </pc:spChg>
        <pc:spChg chg="add">
          <ac:chgData name="Alyson Barnes" userId="b8a581c3-927c-4623-bba1-48352b59f87f" providerId="ADAL" clId="{721527C3-B3C0-488C-A8B0-1787EDA4791D}" dt="2018-10-02T01:38:59.238" v="3715" actId="26606"/>
          <ac:spMkLst>
            <pc:docMk/>
            <pc:sldMk cId="249161286" sldId="270"/>
            <ac:spMk id="21" creationId="{66DFDEE3-F2F4-48C9-8222-CA273412CD3F}"/>
          </ac:spMkLst>
        </pc:spChg>
        <pc:spChg chg="add">
          <ac:chgData name="Alyson Barnes" userId="b8a581c3-927c-4623-bba1-48352b59f87f" providerId="ADAL" clId="{721527C3-B3C0-488C-A8B0-1787EDA4791D}" dt="2018-10-02T01:38:59.238" v="3715" actId="26606"/>
          <ac:spMkLst>
            <pc:docMk/>
            <pc:sldMk cId="249161286" sldId="270"/>
            <ac:spMk id="23" creationId="{95A09B00-70D2-4998-8FA5-3A8ED576D9BB}"/>
          </ac:spMkLst>
        </pc:spChg>
        <pc:spChg chg="add">
          <ac:chgData name="Alyson Barnes" userId="b8a581c3-927c-4623-bba1-48352b59f87f" providerId="ADAL" clId="{721527C3-B3C0-488C-A8B0-1787EDA4791D}" dt="2018-10-02T01:38:59.238" v="3715" actId="26606"/>
          <ac:spMkLst>
            <pc:docMk/>
            <pc:sldMk cId="249161286" sldId="270"/>
            <ac:spMk id="25" creationId="{4B5FB9F9-CCF5-4072-83C3-3B45E1409F7B}"/>
          </ac:spMkLst>
        </pc:spChg>
        <pc:grpChg chg="add">
          <ac:chgData name="Alyson Barnes" userId="b8a581c3-927c-4623-bba1-48352b59f87f" providerId="ADAL" clId="{721527C3-B3C0-488C-A8B0-1787EDA4791D}" dt="2018-10-02T01:38:59.238" v="3715" actId="26606"/>
          <ac:grpSpMkLst>
            <pc:docMk/>
            <pc:sldMk cId="249161286" sldId="270"/>
            <ac:grpSpMk id="14" creationId="{E389415A-F11F-49E4-B0C5-CF7FF9CE8E07}"/>
          </ac:grpSpMkLst>
        </pc:grpChg>
        <pc:picChg chg="add mod ord">
          <ac:chgData name="Alyson Barnes" userId="b8a581c3-927c-4623-bba1-48352b59f87f" providerId="ADAL" clId="{721527C3-B3C0-488C-A8B0-1787EDA4791D}" dt="2018-10-02T01:38:59.238" v="3715" actId="26606"/>
          <ac:picMkLst>
            <pc:docMk/>
            <pc:sldMk cId="249161286" sldId="270"/>
            <ac:picMk id="6" creationId="{67703F2F-8A98-471A-9A11-702EA3AB0D78}"/>
          </ac:picMkLst>
        </pc:picChg>
        <pc:picChg chg="add">
          <ac:chgData name="Alyson Barnes" userId="b8a581c3-927c-4623-bba1-48352b59f87f" providerId="ADAL" clId="{721527C3-B3C0-488C-A8B0-1787EDA4791D}" dt="2018-10-02T01:38:59.238" v="3715" actId="26606"/>
          <ac:picMkLst>
            <pc:docMk/>
            <pc:sldMk cId="249161286" sldId="270"/>
            <ac:picMk id="12" creationId="{53CD781F-F935-4310-9C70-32C9B03A159F}"/>
          </ac:picMkLst>
        </pc:picChg>
        <pc:picChg chg="add">
          <ac:chgData name="Alyson Barnes" userId="b8a581c3-927c-4623-bba1-48352b59f87f" providerId="ADAL" clId="{721527C3-B3C0-488C-A8B0-1787EDA4791D}" dt="2018-10-02T01:38:59.238" v="3715" actId="26606"/>
          <ac:picMkLst>
            <pc:docMk/>
            <pc:sldMk cId="249161286" sldId="270"/>
            <ac:picMk id="19" creationId="{1D7BE49D-A34B-4F25-BC8C-CE9E2B37FAA9}"/>
          </ac:picMkLst>
        </pc:picChg>
      </pc:sldChg>
      <pc:sldChg chg="addSp delSp modSp add del modAnim">
        <pc:chgData name="Alyson Barnes" userId="b8a581c3-927c-4623-bba1-48352b59f87f" providerId="ADAL" clId="{721527C3-B3C0-488C-A8B0-1787EDA4791D}" dt="2018-10-02T01:52:01.403" v="4017" actId="2696"/>
        <pc:sldMkLst>
          <pc:docMk/>
          <pc:sldMk cId="3234379758" sldId="271"/>
        </pc:sldMkLst>
        <pc:spChg chg="mod">
          <ac:chgData name="Alyson Barnes" userId="b8a581c3-927c-4623-bba1-48352b59f87f" providerId="ADAL" clId="{721527C3-B3C0-488C-A8B0-1787EDA4791D}" dt="2018-10-02T01:41:23.569" v="3728" actId="20577"/>
          <ac:spMkLst>
            <pc:docMk/>
            <pc:sldMk cId="3234379758" sldId="271"/>
            <ac:spMk id="2" creationId="{4C8C31F3-A559-4561-B23C-21E44EC8F8BF}"/>
          </ac:spMkLst>
        </pc:spChg>
        <pc:spChg chg="del">
          <ac:chgData name="Alyson Barnes" userId="b8a581c3-927c-4623-bba1-48352b59f87f" providerId="ADAL" clId="{721527C3-B3C0-488C-A8B0-1787EDA4791D}" dt="2018-10-02T01:41:29.376" v="3729"/>
          <ac:spMkLst>
            <pc:docMk/>
            <pc:sldMk cId="3234379758" sldId="271"/>
            <ac:spMk id="3" creationId="{D519BB5A-1A06-4822-A3AE-A3C8ED67A432}"/>
          </ac:spMkLst>
        </pc:spChg>
        <pc:spChg chg="del">
          <ac:chgData name="Alyson Barnes" userId="b8a581c3-927c-4623-bba1-48352b59f87f" providerId="ADAL" clId="{721527C3-B3C0-488C-A8B0-1787EDA4791D}" dt="2018-10-02T01:41:29.376" v="3729"/>
          <ac:spMkLst>
            <pc:docMk/>
            <pc:sldMk cId="3234379758" sldId="271"/>
            <ac:spMk id="4" creationId="{0D9667DA-605E-4AF3-800C-CA196D8B3CAF}"/>
          </ac:spMkLst>
        </pc:spChg>
        <pc:spChg chg="add mod">
          <ac:chgData name="Alyson Barnes" userId="b8a581c3-927c-4623-bba1-48352b59f87f" providerId="ADAL" clId="{721527C3-B3C0-488C-A8B0-1787EDA4791D}" dt="2018-10-02T01:51:59.178" v="4016" actId="6549"/>
          <ac:spMkLst>
            <pc:docMk/>
            <pc:sldMk cId="3234379758" sldId="271"/>
            <ac:spMk id="5" creationId="{8C451EAF-7591-4DF7-A39C-28893E73270E}"/>
          </ac:spMkLst>
        </pc:spChg>
      </pc:sldChg>
      <pc:sldChg chg="modSp add modAnim">
        <pc:chgData name="Alyson Barnes" userId="b8a581c3-927c-4623-bba1-48352b59f87f" providerId="ADAL" clId="{721527C3-B3C0-488C-A8B0-1787EDA4791D}" dt="2018-10-02T02:21:06.529" v="4731" actId="20577"/>
        <pc:sldMkLst>
          <pc:docMk/>
          <pc:sldMk cId="2988646163" sldId="272"/>
        </pc:sldMkLst>
        <pc:spChg chg="mod">
          <ac:chgData name="Alyson Barnes" userId="b8a581c3-927c-4623-bba1-48352b59f87f" providerId="ADAL" clId="{721527C3-B3C0-488C-A8B0-1787EDA4791D}" dt="2018-10-02T02:21:06.529" v="4731" actId="20577"/>
          <ac:spMkLst>
            <pc:docMk/>
            <pc:sldMk cId="2988646163" sldId="272"/>
            <ac:spMk id="2" creationId="{4DC4FD0A-87DC-4786-958E-602CC63E00D5}"/>
          </ac:spMkLst>
        </pc:spChg>
        <pc:spChg chg="mod">
          <ac:chgData name="Alyson Barnes" userId="b8a581c3-927c-4623-bba1-48352b59f87f" providerId="ADAL" clId="{721527C3-B3C0-488C-A8B0-1787EDA4791D}" dt="2018-10-02T02:21:00.409" v="4728" actId="14100"/>
          <ac:spMkLst>
            <pc:docMk/>
            <pc:sldMk cId="2988646163" sldId="272"/>
            <ac:spMk id="3" creationId="{3CA798B0-B119-4436-8456-16316A29313B}"/>
          </ac:spMkLst>
        </pc:spChg>
      </pc:sldChg>
      <pc:sldChg chg="addSp delSp modSp add del">
        <pc:chgData name="Alyson Barnes" userId="b8a581c3-927c-4623-bba1-48352b59f87f" providerId="ADAL" clId="{721527C3-B3C0-488C-A8B0-1787EDA4791D}" dt="2018-10-02T02:13:06.085" v="4504" actId="2696"/>
        <pc:sldMkLst>
          <pc:docMk/>
          <pc:sldMk cId="3406637963" sldId="273"/>
        </pc:sldMkLst>
        <pc:spChg chg="mod">
          <ac:chgData name="Alyson Barnes" userId="b8a581c3-927c-4623-bba1-48352b59f87f" providerId="ADAL" clId="{721527C3-B3C0-488C-A8B0-1787EDA4791D}" dt="2018-10-02T01:58:35.327" v="4075" actId="20577"/>
          <ac:spMkLst>
            <pc:docMk/>
            <pc:sldMk cId="3406637963" sldId="273"/>
            <ac:spMk id="2" creationId="{D0855560-AF07-4058-A639-E99FE4EC0911}"/>
          </ac:spMkLst>
        </pc:spChg>
        <pc:spChg chg="add del mod">
          <ac:chgData name="Alyson Barnes" userId="b8a581c3-927c-4623-bba1-48352b59f87f" providerId="ADAL" clId="{721527C3-B3C0-488C-A8B0-1787EDA4791D}" dt="2018-10-02T02:12:20.427" v="4503" actId="20577"/>
          <ac:spMkLst>
            <pc:docMk/>
            <pc:sldMk cId="3406637963" sldId="273"/>
            <ac:spMk id="3" creationId="{BFF4EF70-4152-4E98-B990-C349E2EE9FB4}"/>
          </ac:spMkLst>
        </pc:spChg>
        <pc:spChg chg="add del">
          <ac:chgData name="Alyson Barnes" userId="b8a581c3-927c-4623-bba1-48352b59f87f" providerId="ADAL" clId="{721527C3-B3C0-488C-A8B0-1787EDA4791D}" dt="2018-10-02T01:59:17.826" v="4078"/>
          <ac:spMkLst>
            <pc:docMk/>
            <pc:sldMk cId="3406637963" sldId="273"/>
            <ac:spMk id="4" creationId="{9DFF3787-7F98-404D-8832-83FA8E2A2E85}"/>
          </ac:spMkLst>
        </pc:spChg>
      </pc:sldChg>
      <pc:sldChg chg="modSp add modAnim">
        <pc:chgData name="Alyson Barnes" userId="b8a581c3-927c-4623-bba1-48352b59f87f" providerId="ADAL" clId="{721527C3-B3C0-488C-A8B0-1787EDA4791D}" dt="2018-10-02T02:21:47.502" v="4785" actId="20577"/>
        <pc:sldMkLst>
          <pc:docMk/>
          <pc:sldMk cId="4007124547" sldId="273"/>
        </pc:sldMkLst>
        <pc:spChg chg="mod">
          <ac:chgData name="Alyson Barnes" userId="b8a581c3-927c-4623-bba1-48352b59f87f" providerId="ADAL" clId="{721527C3-B3C0-488C-A8B0-1787EDA4791D}" dt="2018-10-02T02:13:34.297" v="4517" actId="20577"/>
          <ac:spMkLst>
            <pc:docMk/>
            <pc:sldMk cId="4007124547" sldId="273"/>
            <ac:spMk id="2" creationId="{E7C0969D-3059-4CE9-B22D-E70524490801}"/>
          </ac:spMkLst>
        </pc:spChg>
        <pc:spChg chg="mod">
          <ac:chgData name="Alyson Barnes" userId="b8a581c3-927c-4623-bba1-48352b59f87f" providerId="ADAL" clId="{721527C3-B3C0-488C-A8B0-1787EDA4791D}" dt="2018-10-02T02:21:47.502" v="4785" actId="20577"/>
          <ac:spMkLst>
            <pc:docMk/>
            <pc:sldMk cId="4007124547" sldId="273"/>
            <ac:spMk id="3" creationId="{3BFE7730-BA48-464E-A143-BD561942F701}"/>
          </ac:spMkLst>
        </pc:spChg>
      </pc:sldChg>
    </pc:docChg>
  </pc:docChgLst>
</pc:chgInfo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D21257-E853-4B5A-87C0-126DC8E70E82}" type="doc">
      <dgm:prSet loTypeId="urn:microsoft.com/office/officeart/2005/8/layout/hProcess9" loCatId="process" qsTypeId="urn:microsoft.com/office/officeart/2005/8/quickstyle/simple5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172B0924-4F04-45ED-BAE2-AFFA6D2576B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Russian Revolutionary</a:t>
          </a:r>
        </a:p>
      </dgm:t>
    </dgm:pt>
    <dgm:pt modelId="{0FBF996D-AD96-4E1F-8E6C-79F9F31FD03C}" type="parTrans" cxnId="{D77C1E1B-E2A7-4A76-9065-43A457F9E5D1}">
      <dgm:prSet/>
      <dgm:spPr/>
      <dgm:t>
        <a:bodyPr/>
        <a:lstStyle/>
        <a:p>
          <a:endParaRPr lang="en-US"/>
        </a:p>
      </dgm:t>
    </dgm:pt>
    <dgm:pt modelId="{945F1C60-5560-4097-AC44-88FEBFD15763}" type="sibTrans" cxnId="{D77C1E1B-E2A7-4A76-9065-43A457F9E5D1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94575F4E-99A5-4DFB-96BB-C376DE85C6A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Founded a socialist party called Bolsheviks</a:t>
          </a:r>
        </a:p>
      </dgm:t>
    </dgm:pt>
    <dgm:pt modelId="{0E683E40-76F9-4EA0-B5C9-E52E1A47B863}" type="parTrans" cxnId="{B0D3A8BA-B1F7-48C3-A383-A3790FEC1775}">
      <dgm:prSet/>
      <dgm:spPr/>
      <dgm:t>
        <a:bodyPr/>
        <a:lstStyle/>
        <a:p>
          <a:endParaRPr lang="en-US"/>
        </a:p>
      </dgm:t>
    </dgm:pt>
    <dgm:pt modelId="{97E53C9A-9DBC-4833-8689-BB377043E705}" type="sibTrans" cxnId="{B0D3A8BA-B1F7-48C3-A383-A3790FEC1775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FA16A0AC-4BDD-4E44-83E0-1D31A6F2214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“Volcanic emotions” and “overbearing personality”</a:t>
          </a:r>
        </a:p>
      </dgm:t>
    </dgm:pt>
    <dgm:pt modelId="{DBAB4969-4D57-433A-9736-C65A513DE097}" type="parTrans" cxnId="{8F454B9F-5C9C-4716-B791-E207606AAD1C}">
      <dgm:prSet/>
      <dgm:spPr/>
      <dgm:t>
        <a:bodyPr/>
        <a:lstStyle/>
        <a:p>
          <a:endParaRPr lang="en-US"/>
        </a:p>
      </dgm:t>
    </dgm:pt>
    <dgm:pt modelId="{EDABAAB1-89DD-4A28-9260-63E03519628D}" type="sibTrans" cxnId="{8F454B9F-5C9C-4716-B791-E207606AAD1C}">
      <dgm:prSet/>
      <dgm:spPr/>
      <dgm:t>
        <a:bodyPr/>
        <a:lstStyle/>
        <a:p>
          <a:endParaRPr lang="en-US"/>
        </a:p>
      </dgm:t>
    </dgm:pt>
    <dgm:pt modelId="{3E0ABBD1-FC4E-4A2B-8715-377D54E841AB}" type="pres">
      <dgm:prSet presAssocID="{85D21257-E853-4B5A-87C0-126DC8E70E82}" presName="CompostProcess" presStyleCnt="0">
        <dgm:presLayoutVars>
          <dgm:dir/>
          <dgm:resizeHandles val="exact"/>
        </dgm:presLayoutVars>
      </dgm:prSet>
      <dgm:spPr/>
    </dgm:pt>
    <dgm:pt modelId="{0368D099-59EA-4160-BBBC-042345BBC024}" type="pres">
      <dgm:prSet presAssocID="{85D21257-E853-4B5A-87C0-126DC8E70E82}" presName="arrow" presStyleLbl="bgShp" presStyleIdx="0" presStyleCnt="1"/>
      <dgm:spPr/>
    </dgm:pt>
    <dgm:pt modelId="{F08AC143-5398-4387-B9B3-F9AA4A4962FE}" type="pres">
      <dgm:prSet presAssocID="{85D21257-E853-4B5A-87C0-126DC8E70E82}" presName="linearProcess" presStyleCnt="0"/>
      <dgm:spPr/>
    </dgm:pt>
    <dgm:pt modelId="{F472F373-5F49-49E9-906D-92465A80F99F}" type="pres">
      <dgm:prSet presAssocID="{172B0924-4F04-45ED-BAE2-AFFA6D2576BD}" presName="textNode" presStyleLbl="node1" presStyleIdx="0" presStyleCnt="3">
        <dgm:presLayoutVars>
          <dgm:bulletEnabled val="1"/>
        </dgm:presLayoutVars>
      </dgm:prSet>
      <dgm:spPr/>
    </dgm:pt>
    <dgm:pt modelId="{4B5EBFE2-9C21-4A1C-ADF9-9027D9B3EE75}" type="pres">
      <dgm:prSet presAssocID="{945F1C60-5560-4097-AC44-88FEBFD15763}" presName="sibTrans" presStyleCnt="0"/>
      <dgm:spPr/>
    </dgm:pt>
    <dgm:pt modelId="{B9E16E91-F48A-4169-AAEE-E33C9F467D3C}" type="pres">
      <dgm:prSet presAssocID="{94575F4E-99A5-4DFB-96BB-C376DE85C6A7}" presName="textNode" presStyleLbl="node1" presStyleIdx="1" presStyleCnt="3">
        <dgm:presLayoutVars>
          <dgm:bulletEnabled val="1"/>
        </dgm:presLayoutVars>
      </dgm:prSet>
      <dgm:spPr/>
    </dgm:pt>
    <dgm:pt modelId="{8D19BDF0-CAA4-4DA2-BB20-5F72D7179419}" type="pres">
      <dgm:prSet presAssocID="{97E53C9A-9DBC-4833-8689-BB377043E705}" presName="sibTrans" presStyleCnt="0"/>
      <dgm:spPr/>
    </dgm:pt>
    <dgm:pt modelId="{6E40EB78-3FF5-4D11-B4D9-4A6A27F403BA}" type="pres">
      <dgm:prSet presAssocID="{FA16A0AC-4BDD-4E44-83E0-1D31A6F22148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D77C1E1B-E2A7-4A76-9065-43A457F9E5D1}" srcId="{85D21257-E853-4B5A-87C0-126DC8E70E82}" destId="{172B0924-4F04-45ED-BAE2-AFFA6D2576BD}" srcOrd="0" destOrd="0" parTransId="{0FBF996D-AD96-4E1F-8E6C-79F9F31FD03C}" sibTransId="{945F1C60-5560-4097-AC44-88FEBFD15763}"/>
    <dgm:cxn modelId="{9408913E-C7D0-426C-8573-7D836EA5FCC1}" type="presOf" srcId="{85D21257-E853-4B5A-87C0-126DC8E70E82}" destId="{3E0ABBD1-FC4E-4A2B-8715-377D54E841AB}" srcOrd="0" destOrd="0" presId="urn:microsoft.com/office/officeart/2005/8/layout/hProcess9"/>
    <dgm:cxn modelId="{F3D99962-81FE-4389-9856-AC0AB2733B33}" type="presOf" srcId="{94575F4E-99A5-4DFB-96BB-C376DE85C6A7}" destId="{B9E16E91-F48A-4169-AAEE-E33C9F467D3C}" srcOrd="0" destOrd="0" presId="urn:microsoft.com/office/officeart/2005/8/layout/hProcess9"/>
    <dgm:cxn modelId="{F18F9769-13DD-46E2-AE6D-037CD9A6F392}" type="presOf" srcId="{FA16A0AC-4BDD-4E44-83E0-1D31A6F22148}" destId="{6E40EB78-3FF5-4D11-B4D9-4A6A27F403BA}" srcOrd="0" destOrd="0" presId="urn:microsoft.com/office/officeart/2005/8/layout/hProcess9"/>
    <dgm:cxn modelId="{8F454B9F-5C9C-4716-B791-E207606AAD1C}" srcId="{85D21257-E853-4B5A-87C0-126DC8E70E82}" destId="{FA16A0AC-4BDD-4E44-83E0-1D31A6F22148}" srcOrd="2" destOrd="0" parTransId="{DBAB4969-4D57-433A-9736-C65A513DE097}" sibTransId="{EDABAAB1-89DD-4A28-9260-63E03519628D}"/>
    <dgm:cxn modelId="{B0D3A8BA-B1F7-48C3-A383-A3790FEC1775}" srcId="{85D21257-E853-4B5A-87C0-126DC8E70E82}" destId="{94575F4E-99A5-4DFB-96BB-C376DE85C6A7}" srcOrd="1" destOrd="0" parTransId="{0E683E40-76F9-4EA0-B5C9-E52E1A47B863}" sibTransId="{97E53C9A-9DBC-4833-8689-BB377043E705}"/>
    <dgm:cxn modelId="{36A860C7-760F-44A1-83B3-235427516B5E}" type="presOf" srcId="{172B0924-4F04-45ED-BAE2-AFFA6D2576BD}" destId="{F472F373-5F49-49E9-906D-92465A80F99F}" srcOrd="0" destOrd="0" presId="urn:microsoft.com/office/officeart/2005/8/layout/hProcess9"/>
    <dgm:cxn modelId="{B37E94A5-35B5-4EC4-81F0-CB63BAB020AA}" type="presParOf" srcId="{3E0ABBD1-FC4E-4A2B-8715-377D54E841AB}" destId="{0368D099-59EA-4160-BBBC-042345BBC024}" srcOrd="0" destOrd="0" presId="urn:microsoft.com/office/officeart/2005/8/layout/hProcess9"/>
    <dgm:cxn modelId="{6E9BFEE2-1677-4B14-A7F5-C97B84DE2AA6}" type="presParOf" srcId="{3E0ABBD1-FC4E-4A2B-8715-377D54E841AB}" destId="{F08AC143-5398-4387-B9B3-F9AA4A4962FE}" srcOrd="1" destOrd="0" presId="urn:microsoft.com/office/officeart/2005/8/layout/hProcess9"/>
    <dgm:cxn modelId="{F534453A-D0EE-46A6-815D-657258DD1A12}" type="presParOf" srcId="{F08AC143-5398-4387-B9B3-F9AA4A4962FE}" destId="{F472F373-5F49-49E9-906D-92465A80F99F}" srcOrd="0" destOrd="0" presId="urn:microsoft.com/office/officeart/2005/8/layout/hProcess9"/>
    <dgm:cxn modelId="{7A35E941-54C7-453F-81A3-CD5B45E595BF}" type="presParOf" srcId="{F08AC143-5398-4387-B9B3-F9AA4A4962FE}" destId="{4B5EBFE2-9C21-4A1C-ADF9-9027D9B3EE75}" srcOrd="1" destOrd="0" presId="urn:microsoft.com/office/officeart/2005/8/layout/hProcess9"/>
    <dgm:cxn modelId="{7A9254B9-7665-4518-8CA9-0D700D0B44A4}" type="presParOf" srcId="{F08AC143-5398-4387-B9B3-F9AA4A4962FE}" destId="{B9E16E91-F48A-4169-AAEE-E33C9F467D3C}" srcOrd="2" destOrd="0" presId="urn:microsoft.com/office/officeart/2005/8/layout/hProcess9"/>
    <dgm:cxn modelId="{367B9D90-E950-4894-8FE0-2A77E5FF8222}" type="presParOf" srcId="{F08AC143-5398-4387-B9B3-F9AA4A4962FE}" destId="{8D19BDF0-CAA4-4DA2-BB20-5F72D7179419}" srcOrd="3" destOrd="0" presId="urn:microsoft.com/office/officeart/2005/8/layout/hProcess9"/>
    <dgm:cxn modelId="{F3DE0730-412B-406F-AA9A-080A541AE9F0}" type="presParOf" srcId="{F08AC143-5398-4387-B9B3-F9AA4A4962FE}" destId="{6E40EB78-3FF5-4D11-B4D9-4A6A27F403BA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68D099-59EA-4160-BBBC-042345BBC024}">
      <dsp:nvSpPr>
        <dsp:cNvPr id="0" name=""/>
        <dsp:cNvSpPr/>
      </dsp:nvSpPr>
      <dsp:spPr>
        <a:xfrm>
          <a:off x="371795" y="0"/>
          <a:ext cx="4213682" cy="3446103"/>
        </a:xfrm>
        <a:prstGeom prst="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472F373-5F49-49E9-906D-92465A80F99F}">
      <dsp:nvSpPr>
        <dsp:cNvPr id="0" name=""/>
        <dsp:cNvSpPr/>
      </dsp:nvSpPr>
      <dsp:spPr>
        <a:xfrm>
          <a:off x="5325" y="1033830"/>
          <a:ext cx="1595622" cy="1378441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dk2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dk2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25400" dist="127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Russian Revolutionary</a:t>
          </a:r>
        </a:p>
      </dsp:txBody>
      <dsp:txXfrm>
        <a:off x="72615" y="1101120"/>
        <a:ext cx="1461042" cy="1243861"/>
      </dsp:txXfrm>
    </dsp:sp>
    <dsp:sp modelId="{B9E16E91-F48A-4169-AAEE-E33C9F467D3C}">
      <dsp:nvSpPr>
        <dsp:cNvPr id="0" name=""/>
        <dsp:cNvSpPr/>
      </dsp:nvSpPr>
      <dsp:spPr>
        <a:xfrm>
          <a:off x="1680825" y="1033830"/>
          <a:ext cx="1595622" cy="1378441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dk2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dk2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25400" dist="127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Founded a socialist party called Bolsheviks</a:t>
          </a:r>
        </a:p>
      </dsp:txBody>
      <dsp:txXfrm>
        <a:off x="1748115" y="1101120"/>
        <a:ext cx="1461042" cy="1243861"/>
      </dsp:txXfrm>
    </dsp:sp>
    <dsp:sp modelId="{6E40EB78-3FF5-4D11-B4D9-4A6A27F403BA}">
      <dsp:nvSpPr>
        <dsp:cNvPr id="0" name=""/>
        <dsp:cNvSpPr/>
      </dsp:nvSpPr>
      <dsp:spPr>
        <a:xfrm>
          <a:off x="3356325" y="1033830"/>
          <a:ext cx="1595622" cy="1378441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dk2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dk2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25400" dist="127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“Volcanic emotions” and “overbearing personality”</a:t>
          </a:r>
        </a:p>
      </dsp:txBody>
      <dsp:txXfrm>
        <a:off x="3423615" y="1101120"/>
        <a:ext cx="1461042" cy="12438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10/1/2018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10/1/2018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10/1/2018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10/1/2018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10/1/2018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10/1/2018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10/1/2018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10/1/2018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10/1/2018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10/1/2018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10/1/2018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10/1/2018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10/1/2018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10/1/2018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10/1/2018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10/1/2018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10/1/2018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10/1/2018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3.jpg"/><Relationship Id="rId7" Type="http://schemas.openxmlformats.org/officeDocument/2006/relationships/diagramLayout" Target="../diagrams/layou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diagramData" Target="../diagrams/data1.xml"/><Relationship Id="rId11" Type="http://schemas.openxmlformats.org/officeDocument/2006/relationships/hyperlink" Target="https://creativecommons.org/licenses/by-nc-nd/3.0/" TargetMode="External"/><Relationship Id="rId5" Type="http://schemas.openxmlformats.org/officeDocument/2006/relationships/hyperlink" Target="http://quotewit.blogspot.com/" TargetMode="External"/><Relationship Id="rId10" Type="http://schemas.microsoft.com/office/2007/relationships/diagramDrawing" Target="../diagrams/drawing1.xml"/><Relationship Id="rId4" Type="http://schemas.openxmlformats.org/officeDocument/2006/relationships/image" Target="../media/image7.jpg"/><Relationship Id="rId9" Type="http://schemas.openxmlformats.org/officeDocument/2006/relationships/diagramColors" Target="../diagrams/colors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creativecommons.org/licenses/by-nc-sa/3.0/" TargetMode="External"/><Relationship Id="rId5" Type="http://schemas.openxmlformats.org/officeDocument/2006/relationships/hyperlink" Target="http://revolutionshonors.blogspot.com/" TargetMode="External"/><Relationship Id="rId4" Type="http://schemas.openxmlformats.org/officeDocument/2006/relationships/image" Target="../media/image8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s://en.wikipedia.org/wiki/George_Orwell" TargetMode="Externa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hyperlink" Target="https://creativecommons.org/licenses/by-sa/3.0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commons.wikimedia.org/wiki/File:Photo_by_Bajetti_of_Empress_Alexandra_Feodorovna_&amp;_Tsar_Nicholas_II_from_the_Illustrierte_Zeitung_-1901.JPG" TargetMode="External"/><Relationship Id="rId5" Type="http://schemas.openxmlformats.org/officeDocument/2006/relationships/hyperlink" Target="http://commons.wikimedia.org/wiki/File:Photo_by_Bajetti_of_Empress_Alexandra_Feodorovna_%26_Tsar_Nicholas_II_from_the_Illustrierte_Zeitung_-1901.JPG" TargetMode="Externa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://es.wikipedia.org/wiki/Archivo:Karl_Marx.jpg" TargetMode="External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0106B-A643-47C8-9017-E788DA3344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Animal farm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59441A-241F-4A3B-99D1-FA79B5B8796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 George </a:t>
            </a:r>
            <a:r>
              <a:rPr lang="en-US" dirty="0" err="1"/>
              <a:t>orwell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6136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46E71-C49E-4FF0-8584-473F4F333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Bloody Sunday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1B35E1-EA48-4783-AA02-DD0988164B0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579418"/>
            <a:ext cx="10394707" cy="4023360"/>
          </a:xfrm>
        </p:spPr>
        <p:txBody>
          <a:bodyPr>
            <a:normAutofit fontScale="92500" lnSpcReduction="20000"/>
          </a:bodyPr>
          <a:lstStyle/>
          <a:p>
            <a:endParaRPr lang="en-US" sz="1800" cap="none" dirty="0"/>
          </a:p>
          <a:p>
            <a:r>
              <a:rPr lang="en-US" sz="1800" cap="none" dirty="0"/>
              <a:t>In 1904, wages decreased by 20%.</a:t>
            </a:r>
          </a:p>
          <a:p>
            <a:r>
              <a:rPr lang="en-US" sz="1800" cap="none" dirty="0"/>
              <a:t>Priest George </a:t>
            </a:r>
            <a:r>
              <a:rPr lang="en-US" sz="1800" cap="none" dirty="0" err="1"/>
              <a:t>Gapon</a:t>
            </a:r>
            <a:r>
              <a:rPr lang="en-US" sz="1800" cap="none" dirty="0"/>
              <a:t> started a strike and petition.</a:t>
            </a:r>
          </a:p>
          <a:p>
            <a:pPr lvl="1"/>
            <a:r>
              <a:rPr lang="en-US" altLang="en-US" sz="1600" cap="none" dirty="0"/>
              <a:t>Calling for a reduction in the working day to eight hours, increasing wages, and improving working conditions – based on Marx’s ideas </a:t>
            </a:r>
          </a:p>
          <a:p>
            <a:r>
              <a:rPr lang="en-US" altLang="en-US" sz="1800" cap="none" dirty="0"/>
              <a:t>On January 22, 1905, </a:t>
            </a:r>
            <a:r>
              <a:rPr lang="en-US" altLang="en-US" sz="1800" cap="none" dirty="0" err="1"/>
              <a:t>Gapon</a:t>
            </a:r>
            <a:r>
              <a:rPr lang="en-US" altLang="en-US" sz="1800" cap="none" dirty="0"/>
              <a:t> led a large procession of workers to the winter palace in order to present the petition to Nicholas.</a:t>
            </a:r>
          </a:p>
          <a:p>
            <a:pPr lvl="1"/>
            <a:r>
              <a:rPr lang="en-US" altLang="en-US" sz="1600" cap="none" dirty="0"/>
              <a:t>When the procession of workers reached the palace, they discovered that Nicholas had received word about their visit and decided to leave.</a:t>
            </a:r>
          </a:p>
          <a:p>
            <a:pPr lvl="1"/>
            <a:r>
              <a:rPr lang="en-US" altLang="en-US" sz="1600" cap="none" dirty="0"/>
              <a:t>The guards that were surrounding the palace did not know how to handle the angry mob; instead of trying to reason with them, the guards decided to open fire.</a:t>
            </a:r>
          </a:p>
          <a:p>
            <a:r>
              <a:rPr lang="en-US" altLang="en-US" cap="none" dirty="0"/>
              <a:t>Inciting incident for the Russian Revolution</a:t>
            </a:r>
          </a:p>
          <a:p>
            <a:endParaRPr lang="en-US" sz="1800" cap="none" dirty="0"/>
          </a:p>
        </p:txBody>
      </p:sp>
    </p:spTree>
    <p:extLst>
      <p:ext uri="{BB962C8B-B14F-4D97-AF65-F5344CB8AC3E}">
        <p14:creationId xmlns:p14="http://schemas.microsoft.com/office/powerpoint/2010/main" val="1914663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14">
            <a:extLst>
              <a:ext uri="{FF2B5EF4-FFF2-40B4-BE49-F238E27FC236}">
                <a16:creationId xmlns:a16="http://schemas.microsoft.com/office/drawing/2014/main" id="{53CD781F-F935-4310-9C70-32C9B03A1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1" name="Group 16">
            <a:extLst>
              <a:ext uri="{FF2B5EF4-FFF2-40B4-BE49-F238E27FC236}">
                <a16:creationId xmlns:a16="http://schemas.microsoft.com/office/drawing/2014/main" id="{E389415A-F11F-49E4-B0C5-CF7FF9CE8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8" name="Rectangle 17">
              <a:extLst>
                <a:ext uri="{FF2B5EF4-FFF2-40B4-BE49-F238E27FC236}">
                  <a16:creationId xmlns:a16="http://schemas.microsoft.com/office/drawing/2014/main" id="{91A09D7C-72C0-44A7-95A9-038C62939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9B1A95B7-C468-4483-B6EA-858374AB57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D68F968-C120-4C1E-B281-A62213BD21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32" name="Picture 21">
            <a:extLst>
              <a:ext uri="{FF2B5EF4-FFF2-40B4-BE49-F238E27FC236}">
                <a16:creationId xmlns:a16="http://schemas.microsoft.com/office/drawing/2014/main" id="{1D7BE49D-A34B-4F25-BC8C-CE9E2B37F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33" name="Rectangle 23">
            <a:extLst>
              <a:ext uri="{FF2B5EF4-FFF2-40B4-BE49-F238E27FC236}">
                <a16:creationId xmlns:a16="http://schemas.microsoft.com/office/drawing/2014/main" id="{66DFDEE3-F2F4-48C9-8222-CA273412CD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979952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" name="Content Placeholder 6" descr="A person wearing a suit and tie smiling at the camera&#10;&#10;Description generated with very high confidence">
            <a:extLst>
              <a:ext uri="{FF2B5EF4-FFF2-40B4-BE49-F238E27FC236}">
                <a16:creationId xmlns:a16="http://schemas.microsoft.com/office/drawing/2014/main" id="{4CC8E0F2-5913-4630-AFA7-C319D3643EA8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3537" r="9290" b="3"/>
          <a:stretch/>
        </p:blipFill>
        <p:spPr>
          <a:xfrm>
            <a:off x="6327849" y="234347"/>
            <a:ext cx="5146360" cy="5903415"/>
          </a:xfrm>
          <a:prstGeom prst="rect">
            <a:avLst/>
          </a:prstGeom>
          <a:ln>
            <a:noFill/>
          </a:ln>
        </p:spPr>
      </p:pic>
      <p:sp>
        <p:nvSpPr>
          <p:cNvPr id="34" name="Freeform 9">
            <a:extLst>
              <a:ext uri="{FF2B5EF4-FFF2-40B4-BE49-F238E27FC236}">
                <a16:creationId xmlns:a16="http://schemas.microsoft.com/office/drawing/2014/main" id="{95A09B00-70D2-4998-8FA5-3A8ED576D9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5397" y="0"/>
            <a:ext cx="11773291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35" name="Rectangle 27">
            <a:extLst>
              <a:ext uri="{FF2B5EF4-FFF2-40B4-BE49-F238E27FC236}">
                <a16:creationId xmlns:a16="http://schemas.microsoft.com/office/drawing/2014/main" id="{4B5FB9F9-CCF5-4072-83C3-3B45E1409F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6094412" cy="6380796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70BD93-40D5-40BA-9F77-F37F0E8FE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690479"/>
            <a:ext cx="4957275" cy="114682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Vladimir Lenin</a:t>
            </a:r>
          </a:p>
        </p:txBody>
      </p:sp>
      <p:graphicFrame>
        <p:nvGraphicFramePr>
          <p:cNvPr id="36" name="Content Placeholder 3">
            <a:extLst>
              <a:ext uri="{FF2B5EF4-FFF2-40B4-BE49-F238E27FC236}">
                <a16:creationId xmlns:a16="http://schemas.microsoft.com/office/drawing/2014/main" id="{AC292EF7-82FE-4150-B697-E88C61A2FC30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137862114"/>
              </p:ext>
            </p:extLst>
          </p:nvPr>
        </p:nvGraphicFramePr>
        <p:xfrm>
          <a:off x="685800" y="2063395"/>
          <a:ext cx="4957273" cy="34461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B0AF2C3A-421F-4A41-A309-017A2773FAA2}"/>
              </a:ext>
            </a:extLst>
          </p:cNvPr>
          <p:cNvSpPr txBox="1"/>
          <p:nvPr/>
        </p:nvSpPr>
        <p:spPr>
          <a:xfrm>
            <a:off x="9069385" y="5937707"/>
            <a:ext cx="2404824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 tooltip="http://quotewit.blogspot.com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11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3107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8D215-865D-4327-9CF1-39326508C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Russian revolution of 1917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7C77042-BEBB-4EFA-A9F7-40FBF61E503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2400" cap="none" dirty="0"/>
              <a:t>Nicholas gets word of a planned revolt so he leaves WWI front to help quell revolt</a:t>
            </a:r>
          </a:p>
          <a:p>
            <a:pPr>
              <a:lnSpc>
                <a:spcPct val="90000"/>
              </a:lnSpc>
            </a:pPr>
            <a:r>
              <a:rPr lang="en-US" altLang="en-US" sz="2400" cap="none" dirty="0"/>
              <a:t>On his way to the city, the Bolshevik party set up a barricade so that the train could  not get through.</a:t>
            </a:r>
          </a:p>
          <a:p>
            <a:pPr lvl="1">
              <a:lnSpc>
                <a:spcPct val="90000"/>
              </a:lnSpc>
            </a:pPr>
            <a:r>
              <a:rPr lang="en-US" altLang="en-US" sz="2000" cap="none" dirty="0"/>
              <a:t>Train led directly into Bolshevik territory </a:t>
            </a:r>
          </a:p>
          <a:p>
            <a:pPr lvl="1">
              <a:lnSpc>
                <a:spcPct val="90000"/>
              </a:lnSpc>
            </a:pPr>
            <a:r>
              <a:rPr lang="en-US" altLang="en-US" sz="2000" cap="none" dirty="0"/>
              <a:t>Nicholas is taken prisoner and is forced to abdicate his throne. </a:t>
            </a:r>
          </a:p>
          <a:p>
            <a:pPr>
              <a:lnSpc>
                <a:spcPct val="90000"/>
              </a:lnSpc>
            </a:pPr>
            <a:r>
              <a:rPr lang="en-US" altLang="en-US" sz="2200" cap="none" dirty="0"/>
              <a:t>Seven months later, Lenin and the Bolshevik party overthrew provisional government.</a:t>
            </a:r>
          </a:p>
          <a:p>
            <a:pPr lvl="1">
              <a:lnSpc>
                <a:spcPct val="90000"/>
              </a:lnSpc>
            </a:pPr>
            <a:r>
              <a:rPr lang="en-US" altLang="en-US" sz="2000" i="1" cap="none" dirty="0"/>
              <a:t>October Revolution</a:t>
            </a:r>
          </a:p>
        </p:txBody>
      </p:sp>
    </p:spTree>
    <p:extLst>
      <p:ext uri="{BB962C8B-B14F-4D97-AF65-F5344CB8AC3E}">
        <p14:creationId xmlns:p14="http://schemas.microsoft.com/office/powerpoint/2010/main" val="2504966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567F9-4EC2-4A3B-9704-162EC2CF0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Lenin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1DCD5-33CA-426C-801D-B07FA45795F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sz="2400" cap="none" dirty="0"/>
              <a:t>Lenin became the leader of the world’s first communist state.</a:t>
            </a:r>
          </a:p>
          <a:p>
            <a:r>
              <a:rPr lang="en-US" sz="2400" cap="none" dirty="0"/>
              <a:t>USSR</a:t>
            </a:r>
          </a:p>
          <a:p>
            <a:pPr lvl="1"/>
            <a:r>
              <a:rPr lang="en-US" sz="2000" cap="none" dirty="0"/>
              <a:t>Soviet Union</a:t>
            </a:r>
          </a:p>
          <a:p>
            <a:pPr lvl="1"/>
            <a:r>
              <a:rPr lang="en-US" sz="2000" cap="none" dirty="0"/>
              <a:t>Was a one-party federation, governed by the communist party in Moscow, that existed from 1922 to 1991</a:t>
            </a:r>
          </a:p>
          <a:p>
            <a:r>
              <a:rPr lang="en-US" sz="2600" cap="none" dirty="0"/>
              <a:t>Developed Leninism.  </a:t>
            </a:r>
          </a:p>
          <a:p>
            <a:r>
              <a:rPr lang="en-US" sz="2200" cap="none" dirty="0"/>
              <a:t>Died in 1924</a:t>
            </a:r>
          </a:p>
        </p:txBody>
      </p:sp>
    </p:spTree>
    <p:extLst>
      <p:ext uri="{BB962C8B-B14F-4D97-AF65-F5344CB8AC3E}">
        <p14:creationId xmlns:p14="http://schemas.microsoft.com/office/powerpoint/2010/main" val="1232258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84DF2-F399-467C-A66E-5F49D914F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Joseph Stalin &amp; Leon Trotsky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9146D9-7D2E-44D8-8A31-98522CA0715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562794"/>
            <a:ext cx="10394707" cy="3811792"/>
          </a:xfrm>
        </p:spPr>
        <p:txBody>
          <a:bodyPr>
            <a:normAutofit/>
          </a:bodyPr>
          <a:lstStyle/>
          <a:p>
            <a:r>
              <a:rPr lang="en-US" cap="none" dirty="0"/>
              <a:t>After Lenin’s death, there was a struggle for control of the Communist Party.</a:t>
            </a:r>
          </a:p>
          <a:p>
            <a:r>
              <a:rPr lang="en-US" cap="none" dirty="0"/>
              <a:t>Leon Trotsky and Joseph Stalin emerged as leaders with different ideologies.  </a:t>
            </a:r>
          </a:p>
          <a:p>
            <a:r>
              <a:rPr lang="en-US" cap="none" dirty="0"/>
              <a:t>Trotsky: </a:t>
            </a:r>
            <a:r>
              <a:rPr lang="en-US" altLang="en-US" cap="none" dirty="0"/>
              <a:t>Strict Marxist</a:t>
            </a:r>
          </a:p>
          <a:p>
            <a:pPr lvl="1"/>
            <a:r>
              <a:rPr lang="en-US" altLang="en-US" cap="none" dirty="0"/>
              <a:t>The only way a society could survive was through permanent revolution. He reinforced the need for a worldwide socialist class.</a:t>
            </a:r>
          </a:p>
          <a:p>
            <a:r>
              <a:rPr lang="en-US" cap="none" dirty="0"/>
              <a:t>Stalin: modified form of Marxism.</a:t>
            </a:r>
          </a:p>
          <a:p>
            <a:pPr lvl="1"/>
            <a:r>
              <a:rPr lang="en-US" altLang="en-US" cap="none" dirty="0"/>
              <a:t>A socialist state could and must first be created within Russia and that Russia would be the leader for the international proletariat.</a:t>
            </a:r>
            <a:endParaRPr lang="en-US" cap="none" dirty="0"/>
          </a:p>
        </p:txBody>
      </p:sp>
    </p:spTree>
    <p:extLst>
      <p:ext uri="{BB962C8B-B14F-4D97-AF65-F5344CB8AC3E}">
        <p14:creationId xmlns:p14="http://schemas.microsoft.com/office/powerpoint/2010/main" val="1069214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53CD781F-F935-4310-9C70-32C9B03A1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E389415A-F11F-49E4-B0C5-CF7FF9CE8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5" name="Rectangle 14">
              <a:extLst>
                <a:ext uri="{FF2B5EF4-FFF2-40B4-BE49-F238E27FC236}">
                  <a16:creationId xmlns:a16="http://schemas.microsoft.com/office/drawing/2014/main" id="{91A09D7C-72C0-44A7-95A9-038C62939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9B1A95B7-C468-4483-B6EA-858374AB57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D68F968-C120-4C1E-B281-A62213BD21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1D7BE49D-A34B-4F25-BC8C-CE9E2B37F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66DFDEE3-F2F4-48C9-8222-CA273412CD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979952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Content Placeholder 5" descr="A person wearing a uniform posing for a photo&#10;&#10;Description generated with very high confidence">
            <a:extLst>
              <a:ext uri="{FF2B5EF4-FFF2-40B4-BE49-F238E27FC236}">
                <a16:creationId xmlns:a16="http://schemas.microsoft.com/office/drawing/2014/main" id="{67703F2F-8A98-471A-9A11-702EA3AB0D78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r="-2" b="2494"/>
          <a:stretch/>
        </p:blipFill>
        <p:spPr>
          <a:xfrm>
            <a:off x="6327849" y="234347"/>
            <a:ext cx="5146360" cy="5903415"/>
          </a:xfrm>
          <a:prstGeom prst="rect">
            <a:avLst/>
          </a:prstGeom>
          <a:ln>
            <a:noFill/>
          </a:ln>
        </p:spPr>
      </p:pic>
      <p:sp>
        <p:nvSpPr>
          <p:cNvPr id="23" name="Freeform 9">
            <a:extLst>
              <a:ext uri="{FF2B5EF4-FFF2-40B4-BE49-F238E27FC236}">
                <a16:creationId xmlns:a16="http://schemas.microsoft.com/office/drawing/2014/main" id="{95A09B00-70D2-4998-8FA5-3A8ED576D9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5397" y="0"/>
            <a:ext cx="11773291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B5FB9F9-CCF5-4072-83C3-3B45E1409F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6094412" cy="6380796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251EE8-A40C-4AE0-B2E0-9D178128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690479"/>
            <a:ext cx="4957275" cy="114682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Joseph stalin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9F8E01-9370-43AA-BF66-C8B2767B789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2063395"/>
            <a:ext cx="4957273" cy="344610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Quickly turned totalitarian.  </a:t>
            </a:r>
          </a:p>
          <a:p>
            <a:r>
              <a:rPr lang="en-US" altLang="en-US" sz="2400" dirty="0">
                <a:solidFill>
                  <a:schemeClr val="bg1"/>
                </a:solidFill>
              </a:rPr>
              <a:t>Eventually won the power struggle and had Trotsky exiled to Mexico where he is later killed by USSR agents.</a:t>
            </a:r>
          </a:p>
          <a:p>
            <a:r>
              <a:rPr lang="en-US" sz="2400" dirty="0">
                <a:solidFill>
                  <a:schemeClr val="bg1"/>
                </a:solidFill>
              </a:rPr>
              <a:t>Became an absolute dictator.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6243A0-0DCE-42AC-8827-8E077CE11BD1}"/>
              </a:ext>
            </a:extLst>
          </p:cNvPr>
          <p:cNvSpPr txBox="1"/>
          <p:nvPr/>
        </p:nvSpPr>
        <p:spPr>
          <a:xfrm>
            <a:off x="9075797" y="5937707"/>
            <a:ext cx="239841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 tooltip="http://revolutionshonors.blogspot.com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61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4FD0A-87DC-4786-958E-602CC63E0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great purge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A798B0-B119-4436-8456-16316A29313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518458"/>
            <a:ext cx="10394707" cy="3856127"/>
          </a:xfrm>
        </p:spPr>
        <p:txBody>
          <a:bodyPr>
            <a:normAutofit/>
          </a:bodyPr>
          <a:lstStyle/>
          <a:p>
            <a:r>
              <a:rPr lang="en-US" cap="none" dirty="0"/>
              <a:t>Brutal political campaign led by Stalin to eliminate dissenting members of the communist party and anyone else he considered a threat.</a:t>
            </a:r>
          </a:p>
          <a:p>
            <a:r>
              <a:rPr lang="en-US" cap="none" dirty="0"/>
              <a:t>At least 750,000 people were executed during the Great Purge, which took place between about 1936 and 1938</a:t>
            </a:r>
          </a:p>
          <a:p>
            <a:pPr lvl="1"/>
            <a:r>
              <a:rPr lang="en-US" cap="none" dirty="0"/>
              <a:t>More than a million other people were sent to forced labor camps</a:t>
            </a:r>
          </a:p>
          <a:p>
            <a:r>
              <a:rPr lang="en-US" cap="none" dirty="0"/>
              <a:t>Rise of Nazi power in Germany and militarists in Japan posed a great danger to the U.S.S.R. </a:t>
            </a:r>
          </a:p>
          <a:p>
            <a:pPr lvl="1"/>
            <a:r>
              <a:rPr lang="en-US" cap="none" dirty="0"/>
              <a:t>Many experts believe these threats further encouraged Stalin to carry out the purge in an effort to unite and strengthen his country</a:t>
            </a:r>
          </a:p>
        </p:txBody>
      </p:sp>
    </p:spTree>
    <p:extLst>
      <p:ext uri="{BB962C8B-B14F-4D97-AF65-F5344CB8AC3E}">
        <p14:creationId xmlns:p14="http://schemas.microsoft.com/office/powerpoint/2010/main" val="2988646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0969D-3059-4CE9-B22D-E70524490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Animal farm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FE7730-BA48-464E-A143-BD561942F70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r>
              <a:rPr lang="en-US" sz="2400" cap="none" dirty="0"/>
              <a:t>Published the year after WWII ended.</a:t>
            </a:r>
          </a:p>
          <a:p>
            <a:r>
              <a:rPr lang="en-US" sz="2400" cap="none" dirty="0"/>
              <a:t>Anti-Utopian/Dystopia Novel</a:t>
            </a:r>
          </a:p>
          <a:p>
            <a:pPr lvl="1"/>
            <a:r>
              <a:rPr lang="en-US" sz="2000" cap="none" dirty="0"/>
              <a:t>Man at the mercy of a force he cannot control</a:t>
            </a:r>
          </a:p>
          <a:p>
            <a:r>
              <a:rPr lang="en-US" sz="2400" u="sng" cap="none" dirty="0"/>
              <a:t>Satire</a:t>
            </a:r>
            <a:r>
              <a:rPr lang="en-US" sz="2400" cap="none" dirty="0"/>
              <a:t>: uses ridicule to make certain people, events, or institutions appear foolish.</a:t>
            </a:r>
          </a:p>
          <a:p>
            <a:pPr lvl="1"/>
            <a:r>
              <a:rPr lang="en-US" sz="2000" cap="none" dirty="0"/>
              <a:t>Orwell uses irony </a:t>
            </a:r>
          </a:p>
          <a:p>
            <a:r>
              <a:rPr lang="en-US" sz="2400" u="sng" cap="none" dirty="0"/>
              <a:t>Propaganda</a:t>
            </a:r>
            <a:r>
              <a:rPr lang="en-US" sz="2400" cap="none" dirty="0"/>
              <a:t>: any widespread promotion of particular ideas, doctrines</a:t>
            </a:r>
          </a:p>
          <a:p>
            <a:pPr lvl="1"/>
            <a:r>
              <a:rPr lang="en-US" sz="2200" cap="none" dirty="0"/>
              <a:t>Manipulation</a:t>
            </a:r>
          </a:p>
        </p:txBody>
      </p:sp>
    </p:spTree>
    <p:extLst>
      <p:ext uri="{BB962C8B-B14F-4D97-AF65-F5344CB8AC3E}">
        <p14:creationId xmlns:p14="http://schemas.microsoft.com/office/powerpoint/2010/main" val="4007124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4C886762-16F0-4868-B83A-261746214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6" name="Freeform 11">
            <a:extLst>
              <a:ext uri="{FF2B5EF4-FFF2-40B4-BE49-F238E27FC236}">
                <a16:creationId xmlns:a16="http://schemas.microsoft.com/office/drawing/2014/main" id="{D2B54B4E-3454-4B76-B85A-8512B77298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Freeform 13">
            <a:extLst>
              <a:ext uri="{FF2B5EF4-FFF2-40B4-BE49-F238E27FC236}">
                <a16:creationId xmlns:a16="http://schemas.microsoft.com/office/drawing/2014/main" id="{7EFFE965-5586-4889-A74D-3A6080D04B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Freeform 25">
            <a:extLst>
              <a:ext uri="{FF2B5EF4-FFF2-40B4-BE49-F238E27FC236}">
                <a16:creationId xmlns:a16="http://schemas.microsoft.com/office/drawing/2014/main" id="{5BC4125D-18D9-4A65-82B6-C24FE9434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Freeform 14">
            <a:extLst>
              <a:ext uri="{FF2B5EF4-FFF2-40B4-BE49-F238E27FC236}">
                <a16:creationId xmlns:a16="http://schemas.microsoft.com/office/drawing/2014/main" id="{A86DE327-0F45-4F54-BB6C-68A093CE55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4" name="5-Point Star 24">
            <a:extLst>
              <a:ext uri="{FF2B5EF4-FFF2-40B4-BE49-F238E27FC236}">
                <a16:creationId xmlns:a16="http://schemas.microsoft.com/office/drawing/2014/main" id="{795857C2-E6E7-405A-B5A3-4DE3B50A7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2C53C8BF-9653-4474-9153-4FE835420D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7C08F021-28CE-479A-B96B-5252A9DDF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2467" y="0"/>
            <a:ext cx="7107594" cy="6858000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5">
            <a:extLst>
              <a:ext uri="{FF2B5EF4-FFF2-40B4-BE49-F238E27FC236}">
                <a16:creationId xmlns:a16="http://schemas.microsoft.com/office/drawing/2014/main" id="{09507514-A010-4863-8E99-AB3983760B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8361" y="0"/>
            <a:ext cx="6756015" cy="6576643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14E593-EA9D-4987-8DE0-FCE16EF16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934" y="1304458"/>
            <a:ext cx="5778684" cy="290178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6800"/>
              <a:t>Who is George orwell?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015C3BB-3CA4-4964-8FB4-7DA3FBB637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2468" y="0"/>
            <a:ext cx="6720840" cy="226225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53E-EAF1-4AF0-9386-A74DFBA204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4108" y="5762147"/>
            <a:ext cx="6720840" cy="780581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7210737-D731-4ED9-8D08-A238C71DD3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7188" y="450792"/>
            <a:ext cx="4171517" cy="5950008"/>
          </a:xfrm>
          <a:prstGeom prst="rect">
            <a:avLst/>
          </a:prstGeom>
          <a:solidFill>
            <a:schemeClr val="bg1"/>
          </a:solidFill>
          <a:ln w="57150" cmpd="thinThick">
            <a:noFill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6">
            <a:extLst>
              <a:ext uri="{FF2B5EF4-FFF2-40B4-BE49-F238E27FC236}">
                <a16:creationId xmlns:a16="http://schemas.microsoft.com/office/drawing/2014/main" id="{DB1CED9E-438A-4F66-A7EC-77537581CB36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r="8547" b="3"/>
          <a:stretch/>
        </p:blipFill>
        <p:spPr>
          <a:xfrm>
            <a:off x="7798182" y="684680"/>
            <a:ext cx="3697956" cy="548265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E5C2563-7422-4A42-847B-CD28B23C9F00}"/>
              </a:ext>
            </a:extLst>
          </p:cNvPr>
          <p:cNvSpPr txBox="1"/>
          <p:nvPr/>
        </p:nvSpPr>
        <p:spPr>
          <a:xfrm>
            <a:off x="9221156" y="5967282"/>
            <a:ext cx="227498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 tooltip="https://en.wikipedia.org/wiki/George_Orwel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251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7DDE8-9505-418A-9DC7-FDD3715D7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George </a:t>
            </a:r>
            <a:r>
              <a:rPr lang="en-US" dirty="0" err="1"/>
              <a:t>orwell</a:t>
            </a:r>
            <a:r>
              <a:rPr lang="en-US" dirty="0"/>
              <a:t>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E3E8501-C839-404A-894A-560ACABC4EB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cap="none" dirty="0"/>
              <a:t>Born in Bengal, India</a:t>
            </a:r>
          </a:p>
          <a:p>
            <a:r>
              <a:rPr lang="en-US" cap="none" dirty="0"/>
              <a:t>Real name: Eric A. Blair</a:t>
            </a:r>
          </a:p>
          <a:p>
            <a:r>
              <a:rPr lang="en-US" cap="none" dirty="0"/>
              <a:t>Mother moved back to England in 1904</a:t>
            </a:r>
          </a:p>
          <a:p>
            <a:r>
              <a:rPr lang="en-US" cap="none" dirty="0"/>
              <a:t>Went to school in Eton (didn’t graduate)</a:t>
            </a:r>
          </a:p>
          <a:p>
            <a:pPr lvl="1"/>
            <a:r>
              <a:rPr lang="en-US" cap="none" dirty="0"/>
              <a:t>Moved to Burma, India to serve in the Indian imperial police </a:t>
            </a:r>
          </a:p>
          <a:p>
            <a:pPr lvl="1"/>
            <a:r>
              <a:rPr lang="en-US" cap="none" dirty="0"/>
              <a:t>“Shooting an Elephant”</a:t>
            </a:r>
          </a:p>
          <a:p>
            <a:r>
              <a:rPr lang="en-US" cap="none" dirty="0"/>
              <a:t>Quit the civil service and lived in both London and Paris</a:t>
            </a:r>
          </a:p>
        </p:txBody>
      </p:sp>
    </p:spTree>
    <p:extLst>
      <p:ext uri="{BB962C8B-B14F-4D97-AF65-F5344CB8AC3E}">
        <p14:creationId xmlns:p14="http://schemas.microsoft.com/office/powerpoint/2010/main" val="3470822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F694E-8FA0-4A55-BA34-D834A343B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George </a:t>
            </a:r>
            <a:r>
              <a:rPr lang="en-US" dirty="0" err="1"/>
              <a:t>orwell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D72F21-007A-417D-9198-2EFDFA2B6F9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endParaRPr lang="en-US" sz="2400" cap="none" dirty="0"/>
          </a:p>
          <a:p>
            <a:r>
              <a:rPr lang="en-US" sz="2400" cap="none" dirty="0"/>
              <a:t>Became a socialist in 1936 </a:t>
            </a:r>
          </a:p>
          <a:p>
            <a:pPr lvl="1"/>
            <a:r>
              <a:rPr lang="en-US" cap="none" dirty="0"/>
              <a:t>Socialism: a political and economic theory of social organization that advocates that the means of production, distribution, and exchange should be owned or regulated by the community as a whole.</a:t>
            </a:r>
          </a:p>
          <a:p>
            <a:r>
              <a:rPr lang="en-US" altLang="en-US" sz="2400" cap="none" dirty="0"/>
              <a:t>Got the idea for </a:t>
            </a:r>
            <a:r>
              <a:rPr lang="en-US" altLang="en-US" sz="2400" i="1" cap="none" dirty="0"/>
              <a:t>Animal Farm</a:t>
            </a:r>
            <a:r>
              <a:rPr lang="en-US" altLang="en-US" sz="2400" cap="none" dirty="0"/>
              <a:t>  from seeing a small boy driving a horse and whipping it whenever it tried to turn.</a:t>
            </a:r>
          </a:p>
          <a:p>
            <a:r>
              <a:rPr lang="en-US" altLang="en-US" sz="2400" cap="none" dirty="0"/>
              <a:t>Disapproved of Britain’s privileged class and believed instead in the traditions and virtues of the working class.</a:t>
            </a:r>
          </a:p>
          <a:p>
            <a:endParaRPr lang="en-US" altLang="en-US" sz="2400" cap="none" dirty="0"/>
          </a:p>
          <a:p>
            <a:endParaRPr lang="en-US" sz="2400" cap="none" dirty="0"/>
          </a:p>
        </p:txBody>
      </p:sp>
    </p:spTree>
    <p:extLst>
      <p:ext uri="{BB962C8B-B14F-4D97-AF65-F5344CB8AC3E}">
        <p14:creationId xmlns:p14="http://schemas.microsoft.com/office/powerpoint/2010/main" val="1927225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695D1-2932-4135-B315-FDC941584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George </a:t>
            </a:r>
            <a:r>
              <a:rPr lang="en-US" dirty="0" err="1"/>
              <a:t>orwell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251484-7F23-488F-9E64-C15B5699810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r>
              <a:rPr lang="en-US" sz="2800" cap="none" dirty="0"/>
              <a:t>Went to fight in the Spanish Civil War but was wounded</a:t>
            </a:r>
          </a:p>
          <a:p>
            <a:pPr lvl="1"/>
            <a:r>
              <a:rPr lang="en-US" sz="2400" cap="none" dirty="0"/>
              <a:t>Glimpse of political reality </a:t>
            </a:r>
          </a:p>
          <a:p>
            <a:r>
              <a:rPr lang="en-US" sz="2800" cap="none" dirty="0"/>
              <a:t>Revolutionary causes can become corrupt and evolve in totalitarianism </a:t>
            </a:r>
          </a:p>
          <a:p>
            <a:pPr lvl="1"/>
            <a:r>
              <a:rPr lang="en-US" sz="2400" cap="none" dirty="0"/>
              <a:t>Totalitarianism: </a:t>
            </a:r>
            <a:r>
              <a:rPr lang="en-US" altLang="en-US" sz="2400" cap="none" dirty="0"/>
              <a:t>dictatorship where one political party has total control and all opposition is ruthlessly suppressed</a:t>
            </a:r>
          </a:p>
          <a:p>
            <a:r>
              <a:rPr lang="en-US" sz="2800" cap="none" dirty="0"/>
              <a:t>Saw Joseph Stalin oppress people in Russia </a:t>
            </a:r>
          </a:p>
        </p:txBody>
      </p:sp>
    </p:spTree>
    <p:extLst>
      <p:ext uri="{BB962C8B-B14F-4D97-AF65-F5344CB8AC3E}">
        <p14:creationId xmlns:p14="http://schemas.microsoft.com/office/powerpoint/2010/main" val="2640080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82679E24-B442-48DA-91F5-D20C35276B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47FFD68E-AD03-4180-8BBB-B3E7DE0D1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5" name="Rectangle 14">
              <a:extLst>
                <a:ext uri="{FF2B5EF4-FFF2-40B4-BE49-F238E27FC236}">
                  <a16:creationId xmlns:a16="http://schemas.microsoft.com/office/drawing/2014/main" id="{B36C81B8-0929-4B46-BCB0-00954C0E7D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A771D040-DA75-4CDB-859B-07D4C80944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C97C64C-CFCE-45F6-B8D4-4B46AB898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9AD2BC5-ABF0-4CA6-A887-D250F37CF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9812" y="685800"/>
            <a:ext cx="3072869" cy="115196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/>
              <a:t>Historical context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0EBDF3C-61A6-450C-8532-9276D9A1E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0240" y="457200"/>
            <a:ext cx="7045932" cy="4686138"/>
          </a:xfrm>
          <a:prstGeom prst="rect">
            <a:avLst/>
          </a:prstGeom>
          <a:solidFill>
            <a:schemeClr val="bg1"/>
          </a:solidFill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vintage photo of a person&#10;&#10;Description generated with very high confidence">
            <a:extLst>
              <a:ext uri="{FF2B5EF4-FFF2-40B4-BE49-F238E27FC236}">
                <a16:creationId xmlns:a16="http://schemas.microsoft.com/office/drawing/2014/main" id="{A5AE292A-541C-414D-8E2D-6BB559783D6C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38349" y="689358"/>
            <a:ext cx="6182613" cy="421963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81261-E2BB-49D9-B890-DCBF2260A7E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006592" y="2071048"/>
            <a:ext cx="3076090" cy="3072290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sz="2400" cap="none" dirty="0"/>
              <a:t>The novel is based upon the events of the Russian Revolution of 1917</a:t>
            </a:r>
          </a:p>
          <a:p>
            <a:r>
              <a:rPr lang="en-US" sz="2400" cap="none" dirty="0"/>
              <a:t>Ruling family: Romanovs</a:t>
            </a:r>
          </a:p>
          <a:p>
            <a:pPr lvl="1"/>
            <a:r>
              <a:rPr lang="en-US" sz="2400" cap="none" dirty="0"/>
              <a:t>Czar Nicholas II</a:t>
            </a:r>
          </a:p>
          <a:p>
            <a:pPr lvl="1"/>
            <a:r>
              <a:rPr lang="en-US" sz="2400" cap="none" dirty="0"/>
              <a:t>Czarina Alexandra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24A4F2-54BE-4882-8FCB-189B422AD2FF}"/>
              </a:ext>
            </a:extLst>
          </p:cNvPr>
          <p:cNvSpPr txBox="1"/>
          <p:nvPr/>
        </p:nvSpPr>
        <p:spPr>
          <a:xfrm>
            <a:off x="9917018" y="6870700"/>
            <a:ext cx="227498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6" tooltip="http://commons.wikimedia.org/wiki/File:Photo_by_Bajetti_of_Empress_Alexandra_Feodorovna_%26_Tsar_Nicholas_II_from_the_Illustrierte_Zeitung_-1901.JP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7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459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76565D1-7CC2-41D0-95EA-BA5A15218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Czar Nicholas II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575095-248C-4B89-A994-480F419E528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en-US" sz="3200" cap="none" dirty="0"/>
              <a:t>Nicholas had no desire to be Czar, but was thrown into power at the age of 28 when his father died.</a:t>
            </a:r>
          </a:p>
          <a:p>
            <a:pPr lvl="1"/>
            <a:r>
              <a:rPr lang="en-US" sz="2800" cap="none" dirty="0"/>
              <a:t>Became absolute sovereign ruler </a:t>
            </a:r>
          </a:p>
          <a:p>
            <a:pPr lvl="1"/>
            <a:r>
              <a:rPr lang="en-US" sz="2800" cap="none" dirty="0"/>
              <a:t>Weak-willed leader</a:t>
            </a:r>
          </a:p>
          <a:p>
            <a:pPr lvl="1"/>
            <a:r>
              <a:rPr lang="en-US" sz="2800" cap="none" dirty="0"/>
              <a:t>Lack of understanding and respect for the lower classes</a:t>
            </a:r>
          </a:p>
        </p:txBody>
      </p:sp>
    </p:spTree>
    <p:extLst>
      <p:ext uri="{BB962C8B-B14F-4D97-AF65-F5344CB8AC3E}">
        <p14:creationId xmlns:p14="http://schemas.microsoft.com/office/powerpoint/2010/main" val="3672556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11">
            <a:extLst>
              <a:ext uri="{FF2B5EF4-FFF2-40B4-BE49-F238E27FC236}">
                <a16:creationId xmlns:a16="http://schemas.microsoft.com/office/drawing/2014/main" id="{53CD781F-F935-4310-9C70-32C9B03A1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1" name="Group 13">
            <a:extLst>
              <a:ext uri="{FF2B5EF4-FFF2-40B4-BE49-F238E27FC236}">
                <a16:creationId xmlns:a16="http://schemas.microsoft.com/office/drawing/2014/main" id="{E389415A-F11F-49E4-B0C5-CF7FF9CE8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5" name="Rectangle 14">
              <a:extLst>
                <a:ext uri="{FF2B5EF4-FFF2-40B4-BE49-F238E27FC236}">
                  <a16:creationId xmlns:a16="http://schemas.microsoft.com/office/drawing/2014/main" id="{91A09D7C-72C0-44A7-95A9-038C62939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9B1A95B7-C468-4483-B6EA-858374AB57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D68F968-C120-4C1E-B281-A62213BD21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32" name="Picture 18">
            <a:extLst>
              <a:ext uri="{FF2B5EF4-FFF2-40B4-BE49-F238E27FC236}">
                <a16:creationId xmlns:a16="http://schemas.microsoft.com/office/drawing/2014/main" id="{1A71A71C-209A-4AEB-ACE5-99478391B9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33" name="Rectangle 20">
            <a:extLst>
              <a:ext uri="{FF2B5EF4-FFF2-40B4-BE49-F238E27FC236}">
                <a16:creationId xmlns:a16="http://schemas.microsoft.com/office/drawing/2014/main" id="{6DE4BFA7-B82F-438B-B2B2-49906328DF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979952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Content Placeholder 5" descr="A person wearing a suit and tie&#10;&#10;Description generated with very high confidence">
            <a:extLst>
              <a:ext uri="{FF2B5EF4-FFF2-40B4-BE49-F238E27FC236}">
                <a16:creationId xmlns:a16="http://schemas.microsoft.com/office/drawing/2014/main" id="{C8DA7291-22F2-4AEF-9DF5-6154B8661FFB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16509" r="10354" b="3"/>
          <a:stretch/>
        </p:blipFill>
        <p:spPr>
          <a:xfrm>
            <a:off x="7793391" y="234347"/>
            <a:ext cx="3680817" cy="5903415"/>
          </a:xfrm>
          <a:prstGeom prst="rect">
            <a:avLst/>
          </a:prstGeom>
          <a:ln>
            <a:noFill/>
          </a:ln>
        </p:spPr>
      </p:pic>
      <p:sp>
        <p:nvSpPr>
          <p:cNvPr id="34" name="Freeform 9">
            <a:extLst>
              <a:ext uri="{FF2B5EF4-FFF2-40B4-BE49-F238E27FC236}">
                <a16:creationId xmlns:a16="http://schemas.microsoft.com/office/drawing/2014/main" id="{D508A3B8-B1AA-4A53-8613-20B62ECDE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5397" y="0"/>
            <a:ext cx="11773291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35" name="Rectangle 24">
            <a:extLst>
              <a:ext uri="{FF2B5EF4-FFF2-40B4-BE49-F238E27FC236}">
                <a16:creationId xmlns:a16="http://schemas.microsoft.com/office/drawing/2014/main" id="{5255E8F1-8D1A-4978-A5E9-DA60C55D2C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7554139" cy="6380796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D7C446-2B64-44AF-BCC0-96EE8A515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690479"/>
            <a:ext cx="6382699" cy="114682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Karl Marx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820BD8-9324-4EB1-AEA8-ACC2B139033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2063395"/>
            <a:ext cx="6382697" cy="3446103"/>
          </a:xfr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indent="0">
              <a:buNone/>
            </a:pPr>
            <a:r>
              <a:rPr lang="en-US" altLang="en-US" sz="2400" i="1" cap="none" dirty="0">
                <a:solidFill>
                  <a:schemeClr val="bg1"/>
                </a:solidFill>
              </a:rPr>
              <a:t>The Communist Manifesto  - </a:t>
            </a:r>
            <a:r>
              <a:rPr lang="en-US" altLang="en-US" sz="2400" cap="none" dirty="0">
                <a:solidFill>
                  <a:schemeClr val="bg1"/>
                </a:solidFill>
              </a:rPr>
              <a:t>1848</a:t>
            </a:r>
          </a:p>
          <a:p>
            <a:r>
              <a:rPr lang="en-US" altLang="en-US" sz="2400" cap="none" dirty="0">
                <a:solidFill>
                  <a:schemeClr val="bg1"/>
                </a:solidFill>
              </a:rPr>
              <a:t>Marx is the “Father of Modern Communism”; German philosopher</a:t>
            </a:r>
          </a:p>
          <a:p>
            <a:r>
              <a:rPr lang="en-US" altLang="en-US" sz="2400" u="sng" cap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Communism</a:t>
            </a:r>
            <a:r>
              <a:rPr lang="en-US" altLang="en-US" sz="2400" cap="none" dirty="0">
                <a:solidFill>
                  <a:schemeClr val="bg1"/>
                </a:solidFill>
              </a:rPr>
              <a:t> = economic system where the basic idea is that everybody does jobs in which they excel, and everybody gets everything that they need.</a:t>
            </a:r>
          </a:p>
          <a:p>
            <a:r>
              <a:rPr lang="en-US" altLang="en-US" sz="2400" u="sng" cap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Marxism</a:t>
            </a:r>
            <a:r>
              <a:rPr lang="en-US" altLang="en-US" sz="2400" cap="none" dirty="0">
                <a:solidFill>
                  <a:schemeClr val="bg1"/>
                </a:solidFill>
              </a:rPr>
              <a:t> = theory of class struggle</a:t>
            </a:r>
          </a:p>
          <a:p>
            <a:pPr marL="0" indent="0">
              <a:buNone/>
            </a:pPr>
            <a:endParaRPr lang="en-US" sz="2400" cap="none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E88229-79B9-4B90-A1B2-02874EC0FB83}"/>
              </a:ext>
            </a:extLst>
          </p:cNvPr>
          <p:cNvSpPr txBox="1"/>
          <p:nvPr/>
        </p:nvSpPr>
        <p:spPr>
          <a:xfrm>
            <a:off x="9199226" y="5937707"/>
            <a:ext cx="227498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 tooltip="http://es.wikipedia.org/wiki/Archivo:Karl_Marx.jp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806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07CA3-BE84-423E-B08A-5404FA672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Marxism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4DE28C5-82DA-473A-A0B3-3B5B1CE0B63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3200" cap="none" dirty="0"/>
              <a:t>Two classifications:</a:t>
            </a:r>
          </a:p>
          <a:p>
            <a:pPr lvl="1"/>
            <a:r>
              <a:rPr lang="en-US" altLang="en-US" sz="2800" u="sng" cap="none" dirty="0"/>
              <a:t>Bourgeoisie</a:t>
            </a:r>
            <a:r>
              <a:rPr lang="en-US" altLang="en-US" sz="2800" cap="none" dirty="0"/>
              <a:t>: class of modern capitalists (</a:t>
            </a:r>
            <a:r>
              <a:rPr lang="en-US" sz="2800" cap="none" dirty="0"/>
              <a:t>wealthy person who uses money to invest in trade and industry for profit </a:t>
            </a:r>
            <a:r>
              <a:rPr lang="en-US" sz="2800" dirty="0"/>
              <a:t>)</a:t>
            </a:r>
            <a:r>
              <a:rPr lang="en-US" altLang="en-US" sz="2800" cap="none" dirty="0"/>
              <a:t>. They are the minority of people who own the means of production.</a:t>
            </a:r>
          </a:p>
          <a:p>
            <a:pPr lvl="1"/>
            <a:r>
              <a:rPr lang="en-US" altLang="en-US" sz="2800" u="sng" cap="none" dirty="0"/>
              <a:t>Proletariat</a:t>
            </a:r>
            <a:r>
              <a:rPr lang="en-US" altLang="en-US" sz="2800" cap="none" dirty="0"/>
              <a:t>: the modern working class who always lived at the lowest possible level to sustain health while providing wealth for the upper class.</a:t>
            </a:r>
          </a:p>
          <a:p>
            <a:r>
              <a:rPr lang="en-US" altLang="en-US" sz="2800" cap="none" dirty="0"/>
              <a:t>Marxism calls for the establishment of the dictatorship of the proletariat.</a:t>
            </a:r>
          </a:p>
          <a:p>
            <a:endParaRPr lang="en-US" sz="3200" cap="none" dirty="0"/>
          </a:p>
        </p:txBody>
      </p:sp>
    </p:spTree>
    <p:extLst>
      <p:ext uri="{BB962C8B-B14F-4D97-AF65-F5344CB8AC3E}">
        <p14:creationId xmlns:p14="http://schemas.microsoft.com/office/powerpoint/2010/main" val="1301908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980</Words>
  <Application>Microsoft Office PowerPoint</Application>
  <PresentationFormat>Widescreen</PresentationFormat>
  <Paragraphs>100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Impact</vt:lpstr>
      <vt:lpstr>Main Event</vt:lpstr>
      <vt:lpstr>Animal farm</vt:lpstr>
      <vt:lpstr>Who is George orwell?</vt:lpstr>
      <vt:lpstr>George orwell </vt:lpstr>
      <vt:lpstr>George orwell </vt:lpstr>
      <vt:lpstr>George orwell</vt:lpstr>
      <vt:lpstr>Historical context</vt:lpstr>
      <vt:lpstr>Czar Nicholas II </vt:lpstr>
      <vt:lpstr>Karl Marx</vt:lpstr>
      <vt:lpstr>Marxism</vt:lpstr>
      <vt:lpstr>Bloody Sunday</vt:lpstr>
      <vt:lpstr>Vladimir Lenin</vt:lpstr>
      <vt:lpstr>The Russian revolution of 1917</vt:lpstr>
      <vt:lpstr>Lenin</vt:lpstr>
      <vt:lpstr>Joseph Stalin &amp; Leon Trotsky</vt:lpstr>
      <vt:lpstr>Joseph stalin</vt:lpstr>
      <vt:lpstr>The great purge</vt:lpstr>
      <vt:lpstr>Animal farm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Animal farm</dc:title>
  <dc:creator>Ali Bossert</dc:creator>
  <cp:lastModifiedBy>Ali Bossert</cp:lastModifiedBy>
  <cp:revision>1</cp:revision>
  <dcterms:created xsi:type="dcterms:W3CDTF">2018-10-02T01:38:58Z</dcterms:created>
  <dcterms:modified xsi:type="dcterms:W3CDTF">2018-10-02T02:21:51Z</dcterms:modified>
</cp:coreProperties>
</file>